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87" r:id="rId1"/>
    <p:sldMasterId id="2147483728" r:id="rId2"/>
  </p:sldMasterIdLst>
  <p:notesMasterIdLst>
    <p:notesMasterId r:id="rId27"/>
  </p:notesMasterIdLst>
  <p:handoutMasterIdLst>
    <p:handoutMasterId r:id="rId28"/>
  </p:handoutMasterIdLst>
  <p:sldIdLst>
    <p:sldId id="493" r:id="rId3"/>
    <p:sldId id="398" r:id="rId4"/>
    <p:sldId id="272" r:id="rId5"/>
    <p:sldId id="274" r:id="rId6"/>
    <p:sldId id="406" r:id="rId7"/>
    <p:sldId id="396" r:id="rId8"/>
    <p:sldId id="269" r:id="rId9"/>
    <p:sldId id="270" r:id="rId10"/>
    <p:sldId id="408" r:id="rId11"/>
    <p:sldId id="506" r:id="rId12"/>
    <p:sldId id="509" r:id="rId13"/>
    <p:sldId id="511" r:id="rId14"/>
    <p:sldId id="513" r:id="rId15"/>
    <p:sldId id="514" r:id="rId16"/>
    <p:sldId id="516" r:id="rId17"/>
    <p:sldId id="407" r:id="rId18"/>
    <p:sldId id="530" r:id="rId19"/>
    <p:sldId id="529" r:id="rId20"/>
    <p:sldId id="518" r:id="rId21"/>
    <p:sldId id="380" r:id="rId22"/>
    <p:sldId id="519" r:id="rId23"/>
    <p:sldId id="520" r:id="rId24"/>
    <p:sldId id="384" r:id="rId25"/>
    <p:sldId id="385" r:id="rId26"/>
  </p:sldIdLst>
  <p:sldSz cx="12192000" cy="7559675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09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4" orient="horz" pos="324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5EBF7"/>
    <a:srgbClr val="FA7D86"/>
    <a:srgbClr val="2981F5"/>
    <a:srgbClr val="F1563C"/>
    <a:srgbClr val="DA4E37"/>
    <a:srgbClr val="DA2A7F"/>
    <a:srgbClr val="FF3396"/>
    <a:srgbClr val="FFEE2A"/>
    <a:srgbClr val="B9CAE9"/>
    <a:srgbClr val="DFEC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em Estilo, Sem Grelh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Estilo com Tema 1 - Destaqu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Estilo com Tema 1 - Destaqu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Estilo com Tema 1 - Destaqu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13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996" y="66"/>
      </p:cViewPr>
      <p:guideLst>
        <p:guide orient="horz" pos="2109"/>
        <p:guide pos="3840"/>
        <p:guide orient="horz" pos="324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8811"/>
    </p:cViewPr>
  </p:sorterViewPr>
  <p:notesViewPr>
    <p:cSldViewPr snapToGrid="0" showGuides="1">
      <p:cViewPr varScale="1">
        <p:scale>
          <a:sx n="63" d="100"/>
          <a:sy n="63" d="100"/>
        </p:scale>
        <p:origin x="3134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>
            <a:extLst>
              <a:ext uri="{FF2B5EF4-FFF2-40B4-BE49-F238E27FC236}">
                <a16:creationId xmlns:a16="http://schemas.microsoft.com/office/drawing/2014/main" id="{59FFD5B5-2FBC-445B-9129-5D224018BB1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B439330B-B2C4-4BC5-8803-F909118592E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53AD56-9B29-4E32-9648-555652E21452}" type="datetimeFigureOut">
              <a:rPr lang="pt-PT" smtClean="0"/>
              <a:t>19/03/2024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08B1F5E1-A63D-4A7C-975F-2EEF652EC6E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20EE5A4F-803D-4894-B526-DE51E6FA123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AC4422-EF33-406E-97BF-B33F743D472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36855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A940D5-19D8-4A73-9624-AE6CF871BB7D}" type="datetimeFigureOut">
              <a:rPr lang="pt-PT" smtClean="0"/>
              <a:t>19/03/2024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1143000"/>
            <a:ext cx="4978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423B51-6E1A-44AB-B213-BC73D7E33F6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180891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423B51-6E1A-44AB-B213-BC73D7E33F6B}" type="slidenum">
              <a:rPr lang="pt-PT" smtClean="0"/>
              <a:t>10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20312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939800" y="1143000"/>
            <a:ext cx="4978400" cy="3086100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1DD6C-1545-4AD5-A697-350A35AA5184}" type="slidenum">
              <a:rPr lang="pt-PT" smtClean="0"/>
              <a:t>12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96144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939800" y="1143000"/>
            <a:ext cx="4978400" cy="3086100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1DD6C-1545-4AD5-A697-350A35AA5184}" type="slidenum">
              <a:rPr lang="pt-PT" smtClean="0"/>
              <a:t>13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331805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939800" y="1143000"/>
            <a:ext cx="4978400" cy="3086100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1DD6C-1545-4AD5-A697-350A35AA5184}" type="slidenum">
              <a:rPr lang="pt-PT" smtClean="0"/>
              <a:t>14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625122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939800" y="1143000"/>
            <a:ext cx="4978400" cy="3086100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1DD6C-1545-4AD5-A697-350A35AA5184}" type="slidenum">
              <a:rPr lang="pt-PT" smtClean="0"/>
              <a:t>15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964466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>
            <a:spLocks noGrp="1" noRot="1" noChangeAspect="1"/>
          </p:cNvSpPr>
          <p:nvPr>
            <p:ph type="sldImg" idx="2"/>
          </p:nvPr>
        </p:nvSpPr>
        <p:spPr>
          <a:xfrm>
            <a:off x="941388" y="1143000"/>
            <a:ext cx="4975225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6" name="Shape 22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Shape 227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330236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>
            <a:spLocks noGrp="1" noRot="1" noChangeAspect="1"/>
          </p:cNvSpPr>
          <p:nvPr>
            <p:ph type="sldImg" idx="2"/>
          </p:nvPr>
        </p:nvSpPr>
        <p:spPr>
          <a:xfrm>
            <a:off x="941388" y="1143000"/>
            <a:ext cx="4975225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6" name="Shape 22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Shape 227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424108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>
            <a:spLocks noGrp="1" noRot="1" noChangeAspect="1"/>
          </p:cNvSpPr>
          <p:nvPr>
            <p:ph type="sldImg" idx="2"/>
          </p:nvPr>
        </p:nvSpPr>
        <p:spPr>
          <a:xfrm>
            <a:off x="941388" y="1143000"/>
            <a:ext cx="4975225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6" name="Shape 22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Shape 227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39475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4D216C-99B4-46FD-9645-45F771DF8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EE09BB78-F60F-4B6D-8CA4-0DA94B3AF5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E9EB93FB-68B0-4439-B857-8470CD7611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868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nivel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3D2E787-49E7-4A99-B6F7-9E405E49E4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67251" y="419754"/>
            <a:ext cx="6732270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12" name="Marcador de Posição do Rodapé 11">
            <a:extLst>
              <a:ext uri="{FF2B5EF4-FFF2-40B4-BE49-F238E27FC236}">
                <a16:creationId xmlns:a16="http://schemas.microsoft.com/office/drawing/2014/main" id="{A1A85693-4676-42D5-847E-D51F055A07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2" name="Título 21">
            <a:extLst>
              <a:ext uri="{FF2B5EF4-FFF2-40B4-BE49-F238E27FC236}">
                <a16:creationId xmlns:a16="http://schemas.microsoft.com/office/drawing/2014/main" id="{0B787F8C-F469-4022-AD7F-78407F901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616DDD9A-3364-4B98-BCE1-6AC69B72595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308099" y="2087790"/>
            <a:ext cx="9828213" cy="4760913"/>
          </a:xfrm>
        </p:spPr>
        <p:txBody>
          <a:bodyPr>
            <a:normAutofit/>
          </a:bodyPr>
          <a:lstStyle>
            <a:lvl1pPr marL="288000" indent="-288000">
              <a:lnSpc>
                <a:spcPts val="2800"/>
              </a:lnSpc>
              <a:spcAft>
                <a:spcPts val="18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24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  <p:sp>
        <p:nvSpPr>
          <p:cNvPr id="11" name="Marcador de Posição da Imagem 9">
            <a:extLst>
              <a:ext uri="{FF2B5EF4-FFF2-40B4-BE49-F238E27FC236}">
                <a16:creationId xmlns:a16="http://schemas.microsoft.com/office/drawing/2014/main" id="{27ACD884-6443-4DE0-B987-CF1D80BFAD7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62975" y="548023"/>
            <a:ext cx="2836863" cy="465137"/>
          </a:xfrm>
        </p:spPr>
        <p:txBody>
          <a:bodyPr lIns="0" tIns="0" rIns="0" bIns="0">
            <a:noAutofit/>
          </a:bodyPr>
          <a:lstStyle>
            <a:lvl1pPr algn="r">
              <a:defRPr/>
            </a:lvl1pPr>
          </a:lstStyle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892076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nivel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3D2E787-49E7-4A99-B6F7-9E405E49E4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67251" y="419754"/>
            <a:ext cx="6732270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12" name="Marcador de Posição do Rodapé 11">
            <a:extLst>
              <a:ext uri="{FF2B5EF4-FFF2-40B4-BE49-F238E27FC236}">
                <a16:creationId xmlns:a16="http://schemas.microsoft.com/office/drawing/2014/main" id="{A1A85693-4676-42D5-847E-D51F055A07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2" name="Título 21">
            <a:extLst>
              <a:ext uri="{FF2B5EF4-FFF2-40B4-BE49-F238E27FC236}">
                <a16:creationId xmlns:a16="http://schemas.microsoft.com/office/drawing/2014/main" id="{0B787F8C-F469-4022-AD7F-78407F901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0698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14" name="Marcador de Posição de Conteúdo 13">
            <a:extLst>
              <a:ext uri="{FF2B5EF4-FFF2-40B4-BE49-F238E27FC236}">
                <a16:creationId xmlns:a16="http://schemas.microsoft.com/office/drawing/2014/main" id="{17A96804-AFEE-4F38-A973-576F47F5094D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47725" y="1750083"/>
            <a:ext cx="10243527" cy="632731"/>
          </a:xfrm>
        </p:spPr>
        <p:txBody>
          <a:bodyPr wrap="square" lIns="0" tIns="0" rIns="0" bIns="0" anchor="b" anchorCtr="0">
            <a:noAutofit/>
          </a:bodyPr>
          <a:lstStyle>
            <a:lvl1pPr marL="936000"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1725750" indent="-285750">
              <a:buClr>
                <a:srgbClr val="2981F5"/>
              </a:buClr>
              <a:buSzPct val="150000"/>
              <a:buFont typeface="Arial" panose="020B0604020202020204" pitchFamily="34" charset="0"/>
              <a:buChar char="•"/>
              <a:defRPr sz="1400"/>
            </a:lvl2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  <p:sp>
        <p:nvSpPr>
          <p:cNvPr id="23" name="Marcador de Posição de Conteúdo 13">
            <a:extLst>
              <a:ext uri="{FF2B5EF4-FFF2-40B4-BE49-F238E27FC236}">
                <a16:creationId xmlns:a16="http://schemas.microsoft.com/office/drawing/2014/main" id="{FF719BDE-AC42-4A03-A3BF-30F4A0F46A3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38200" y="5219700"/>
            <a:ext cx="10243527" cy="1712231"/>
          </a:xfrm>
        </p:spPr>
        <p:txBody>
          <a:bodyPr wrap="square" lIns="0" tIns="504000" rIns="0" bIns="0">
            <a:noAutofit/>
          </a:bodyPr>
          <a:lstStyle>
            <a:lvl1pPr marL="936000"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1725750" indent="-285750">
              <a:buClr>
                <a:srgbClr val="2981F5"/>
              </a:buClr>
              <a:buSzPct val="150000"/>
              <a:buFont typeface="Arial" panose="020B0604020202020204" pitchFamily="34" charset="0"/>
              <a:buChar char="•"/>
              <a:defRPr sz="1400"/>
            </a:lvl2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  <p:sp>
        <p:nvSpPr>
          <p:cNvPr id="25" name="Marcador de Posição de Conteúdo 13">
            <a:extLst>
              <a:ext uri="{FF2B5EF4-FFF2-40B4-BE49-F238E27FC236}">
                <a16:creationId xmlns:a16="http://schemas.microsoft.com/office/drawing/2014/main" id="{44F0F8DC-45D9-432E-90BB-7F8567AE6F85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47725" y="2771764"/>
            <a:ext cx="10243527" cy="2434395"/>
          </a:xfrm>
        </p:spPr>
        <p:txBody>
          <a:bodyPr wrap="square" lIns="0" tIns="0" rIns="0" bIns="0">
            <a:noAutofit/>
          </a:bodyPr>
          <a:lstStyle>
            <a:lvl1pPr marL="1944000" indent="-288000">
              <a:lnSpc>
                <a:spcPct val="100000"/>
              </a:lnSpc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1725750" indent="-285750">
              <a:buClr>
                <a:srgbClr val="2981F5"/>
              </a:buClr>
              <a:buSzPct val="150000"/>
              <a:buFont typeface="Arial" panose="020B0604020202020204" pitchFamily="34" charset="0"/>
              <a:buChar char="•"/>
              <a:defRPr sz="1400"/>
            </a:lvl2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</p:spTree>
    <p:extLst>
      <p:ext uri="{BB962C8B-B14F-4D97-AF65-F5344CB8AC3E}">
        <p14:creationId xmlns:p14="http://schemas.microsoft.com/office/powerpoint/2010/main" val="18730003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emunh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9A23D8F1-FAA8-433D-BBB2-E96D5B06E15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5"/>
            <a:ext cx="4114800" cy="62523"/>
          </a:xfrm>
        </p:spPr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6A87E93C-2BD8-430A-A03C-415D797DEEA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656320" y="7265307"/>
            <a:ext cx="2743200" cy="145143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5" name="Marcador de Posição de Conteúdo 14">
            <a:extLst>
              <a:ext uri="{FF2B5EF4-FFF2-40B4-BE49-F238E27FC236}">
                <a16:creationId xmlns:a16="http://schemas.microsoft.com/office/drawing/2014/main" id="{7701B744-9C9B-4A68-ACD0-F6AB9E529AC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495549" y="2017585"/>
            <a:ext cx="7200901" cy="3684995"/>
          </a:xfrm>
        </p:spPr>
        <p:txBody>
          <a:bodyPr lIns="0" tIns="0" rIns="0" bIns="0">
            <a:noAutofit/>
          </a:bodyPr>
          <a:lstStyle>
            <a:lvl1pPr marL="0" algn="ctr">
              <a:lnSpc>
                <a:spcPts val="3400"/>
              </a:lnSpc>
              <a:spcAft>
                <a:spcPts val="0"/>
              </a:spcAft>
              <a:defRPr sz="20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  <p:sp>
        <p:nvSpPr>
          <p:cNvPr id="30" name="Marcador de Posição do Texto 29">
            <a:extLst>
              <a:ext uri="{FF2B5EF4-FFF2-40B4-BE49-F238E27FC236}">
                <a16:creationId xmlns:a16="http://schemas.microsoft.com/office/drawing/2014/main" id="{3FD38935-E78B-43A0-B13A-72713E2B17C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86981" y="6169026"/>
            <a:ext cx="4618038" cy="393699"/>
          </a:xfrm>
        </p:spPr>
        <p:txBody>
          <a:bodyPr wrap="none" lIns="0" tIns="0" rIns="0" bIns="0">
            <a:noAutofit/>
          </a:bodyPr>
          <a:lstStyle>
            <a:lvl2pPr marL="0" algn="ctr">
              <a:lnSpc>
                <a:spcPct val="100000"/>
              </a:lnSpc>
              <a:spcAft>
                <a:spcPts val="0"/>
              </a:spcAft>
              <a:defRPr b="1">
                <a:solidFill>
                  <a:srgbClr val="2981F5"/>
                </a:solidFill>
              </a:defRPr>
            </a:lvl2pPr>
          </a:lstStyle>
          <a:p>
            <a:pPr lvl="1"/>
            <a:r>
              <a:rPr lang="pt-PT" dirty="0"/>
              <a:t>Segundo nível</a:t>
            </a:r>
          </a:p>
        </p:txBody>
      </p:sp>
      <p:sp>
        <p:nvSpPr>
          <p:cNvPr id="32" name="Marcador de Posição do Texto 31">
            <a:extLst>
              <a:ext uri="{FF2B5EF4-FFF2-40B4-BE49-F238E27FC236}">
                <a16:creationId xmlns:a16="http://schemas.microsoft.com/office/drawing/2014/main" id="{BC2A01EF-1BBE-4A5B-97AC-B278903CA9E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786981" y="6562725"/>
            <a:ext cx="4618038" cy="370785"/>
          </a:xfrm>
        </p:spPr>
        <p:txBody>
          <a:bodyPr wrap="none" lIns="0" tIns="0" rIns="0" bIns="0">
            <a:noAutofit/>
          </a:bodyPr>
          <a:lstStyle>
            <a:lvl3pPr marL="0" indent="0" algn="ctr">
              <a:lnSpc>
                <a:spcPct val="100000"/>
              </a:lnSpc>
              <a:spcAft>
                <a:spcPts val="0"/>
              </a:spcAft>
              <a:buNone/>
              <a:defRPr sz="1600">
                <a:solidFill>
                  <a:srgbClr val="2981F5"/>
                </a:solidFill>
              </a:defRPr>
            </a:lvl3pPr>
          </a:lstStyle>
          <a:p>
            <a:pPr lvl="2"/>
            <a:r>
              <a:rPr lang="pt-PT" dirty="0"/>
              <a:t>Terceiro nível</a:t>
            </a:r>
          </a:p>
        </p:txBody>
      </p:sp>
      <p:sp>
        <p:nvSpPr>
          <p:cNvPr id="35" name="Subtítulo 32">
            <a:extLst>
              <a:ext uri="{FF2B5EF4-FFF2-40B4-BE49-F238E27FC236}">
                <a16:creationId xmlns:a16="http://schemas.microsoft.com/office/drawing/2014/main" id="{D1568FCD-E678-48E3-9E4D-5BD9DC141E32}"/>
              </a:ext>
            </a:extLst>
          </p:cNvPr>
          <p:cNvSpPr txBox="1">
            <a:spLocks/>
          </p:cNvSpPr>
          <p:nvPr userDrawn="1"/>
        </p:nvSpPr>
        <p:spPr>
          <a:xfrm>
            <a:off x="5543550" y="150493"/>
            <a:ext cx="6036945" cy="590531"/>
          </a:xfrm>
          <a:prstGeom prst="rect">
            <a:avLst/>
          </a:prstGeom>
        </p:spPr>
        <p:txBody>
          <a:bodyPr vert="horz" lIns="0" tIns="0" rIns="0" bIns="0" rtlCol="0" anchor="ctr" anchorCtr="0">
            <a:normAutofit fontScale="25000" lnSpcReduction="20000"/>
          </a:bodyPr>
          <a:lstStyle>
            <a:lvl1pPr marL="432000" indent="0" algn="l" defTabSz="914400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3600"/>
              </a:spcAft>
              <a:buFont typeface="Arial" panose="020B0604020202020204" pitchFamily="34" charset="0"/>
              <a:buNone/>
              <a:defRPr sz="3600" kern="1200">
                <a:solidFill>
                  <a:srgbClr val="2981F5"/>
                </a:solidFill>
                <a:latin typeface="+mn-lt"/>
                <a:ea typeface="+mn-ea"/>
                <a:cs typeface="+mn-cs"/>
              </a:defRPr>
            </a:lvl1pPr>
            <a:lvl2pPr marL="1440000" indent="0" algn="l" defTabSz="914400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28000" indent="-2880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8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440000" indent="0" algn="l" defTabSz="9144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8000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pt-PT" sz="79600" baseline="-30000" dirty="0">
                <a:solidFill>
                  <a:schemeClr val="bg2">
                    <a:lumMod val="25000"/>
                    <a:alpha val="10000"/>
                  </a:schemeClr>
                </a:solidFill>
              </a:rPr>
              <a:t>“</a:t>
            </a:r>
            <a:r>
              <a:rPr lang="pt-PT" sz="24000" b="1" dirty="0">
                <a:solidFill>
                  <a:schemeClr val="bg2">
                    <a:lumMod val="25000"/>
                    <a:alpha val="10000"/>
                  </a:schemeClr>
                </a:solidFill>
              </a:rPr>
              <a:t>DIZEM</a:t>
            </a:r>
            <a:r>
              <a:rPr lang="pt-PT" sz="79600" baseline="-32000" dirty="0">
                <a:solidFill>
                  <a:schemeClr val="bg2">
                    <a:lumMod val="25000"/>
                    <a:alpha val="10000"/>
                  </a:schemeClr>
                </a:solidFill>
              </a:rPr>
              <a:t>”</a:t>
            </a:r>
            <a:endParaRPr lang="pt-PT" sz="28600" baseline="-32000" dirty="0">
              <a:solidFill>
                <a:schemeClr val="bg2">
                  <a:lumMod val="25000"/>
                  <a:alpha val="10000"/>
                </a:schemeClr>
              </a:solidFill>
            </a:endParaRP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B8FF88C2-FAAB-40F5-8549-46E0CEFB1866}"/>
              </a:ext>
            </a:extLst>
          </p:cNvPr>
          <p:cNvSpPr txBox="1"/>
          <p:nvPr userDrawn="1"/>
        </p:nvSpPr>
        <p:spPr>
          <a:xfrm>
            <a:off x="1550122" y="1686204"/>
            <a:ext cx="769525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PT" sz="10000" b="1" dirty="0">
                <a:solidFill>
                  <a:srgbClr val="2981F5"/>
                </a:solidFill>
              </a:rPr>
              <a:t>“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F7B3FD57-E80C-4A32-BF92-0F26FB2A57FB}"/>
              </a:ext>
            </a:extLst>
          </p:cNvPr>
          <p:cNvSpPr txBox="1"/>
          <p:nvPr userDrawn="1"/>
        </p:nvSpPr>
        <p:spPr>
          <a:xfrm>
            <a:off x="9872353" y="4772213"/>
            <a:ext cx="769525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pt-PT" sz="10000" b="1" dirty="0">
                <a:solidFill>
                  <a:srgbClr val="2981F5"/>
                </a:solidFill>
              </a:rPr>
              <a:t>”</a:t>
            </a:r>
          </a:p>
        </p:txBody>
      </p:sp>
      <p:sp>
        <p:nvSpPr>
          <p:cNvPr id="40" name="Título 39">
            <a:extLst>
              <a:ext uri="{FF2B5EF4-FFF2-40B4-BE49-F238E27FC236}">
                <a16:creationId xmlns:a16="http://schemas.microsoft.com/office/drawing/2014/main" id="{88C48FE4-E630-4D3A-AA19-650E1AE2C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0698"/>
            <a:ext cx="3061675" cy="1021988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</p:spTree>
    <p:extLst>
      <p:ext uri="{BB962C8B-B14F-4D97-AF65-F5344CB8AC3E}">
        <p14:creationId xmlns:p14="http://schemas.microsoft.com/office/powerpoint/2010/main" val="1415337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649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ópic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B41A0728-1592-4BB7-96FB-D09AF262AB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08100" y="1935261"/>
            <a:ext cx="10091420" cy="922923"/>
          </a:xfrm>
        </p:spPr>
        <p:txBody>
          <a:bodyPr/>
          <a:lstStyle>
            <a:lvl1pPr>
              <a:defRPr sz="3200"/>
            </a:lvl1pPr>
            <a:lvl5pPr>
              <a:defRPr sz="1800"/>
            </a:lvl5pPr>
          </a:lstStyle>
          <a:p>
            <a:pPr lvl="0"/>
            <a:r>
              <a:rPr lang="pt-PT" dirty="0"/>
              <a:t>Clique para editar os estilos do texto de Modelo</a:t>
            </a:r>
          </a:p>
          <a:p>
            <a:pPr lvl="4"/>
            <a:endParaRPr lang="pt-PT" dirty="0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737E8183-5A40-4195-A0F1-45E867EB2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0698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11" name="Marcador de Posição do Rodapé 10">
            <a:extLst>
              <a:ext uri="{FF2B5EF4-FFF2-40B4-BE49-F238E27FC236}">
                <a16:creationId xmlns:a16="http://schemas.microsoft.com/office/drawing/2014/main" id="{968A4E13-9F1A-45A4-A33D-75FF366093D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12" name="Marcador de Posição do Número do Diapositivo 11">
            <a:extLst>
              <a:ext uri="{FF2B5EF4-FFF2-40B4-BE49-F238E27FC236}">
                <a16:creationId xmlns:a16="http://schemas.microsoft.com/office/drawing/2014/main" id="{D04BAE3F-BC3B-48E7-8C2B-A1195056139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1C728296-7E7A-4F74-B2E3-EB428E85D25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72101" y="419754"/>
            <a:ext cx="6027420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FDFD464F-E780-446F-A3EE-D1F19C0C4F3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495550" y="2890838"/>
            <a:ext cx="9637713" cy="3452812"/>
          </a:xfrm>
        </p:spPr>
        <p:txBody>
          <a:bodyPr lIns="0" tIns="0" rIns="0" bIns="0" numCol="3" spcCol="288000">
            <a:noAutofit/>
          </a:bodyPr>
          <a:lstStyle>
            <a:lvl1pPr marL="288000" indent="-288000">
              <a:lnSpc>
                <a:spcPct val="100000"/>
              </a:lnSpc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t-PT" dirty="0"/>
              <a:t>Clique para editar </a:t>
            </a:r>
          </a:p>
          <a:p>
            <a:pPr lvl="0"/>
            <a:r>
              <a:rPr lang="pt-PT" dirty="0"/>
              <a:t>os estilos do texto </a:t>
            </a:r>
          </a:p>
          <a:p>
            <a:pPr lvl="0"/>
            <a:r>
              <a:rPr lang="pt-PT" dirty="0"/>
              <a:t>de Modelo Global</a:t>
            </a:r>
          </a:p>
        </p:txBody>
      </p:sp>
    </p:spTree>
    <p:extLst>
      <p:ext uri="{BB962C8B-B14F-4D97-AF65-F5344CB8AC3E}">
        <p14:creationId xmlns:p14="http://schemas.microsoft.com/office/powerpoint/2010/main" val="3967808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PARCERIAS E CERTIFICA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2F3A81E8-A5C8-47AA-BCDD-A3F66317E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79320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2B75F3B1-BF6A-45E3-B260-6FCA8630814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DF942B89-F0EA-4AAE-96C4-3AE00E0A582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9" name="Marcador de Posição da Imagem 8">
            <a:extLst>
              <a:ext uri="{FF2B5EF4-FFF2-40B4-BE49-F238E27FC236}">
                <a16:creationId xmlns:a16="http://schemas.microsoft.com/office/drawing/2014/main" id="{4D580061-4E7F-49E0-8942-22CB693A3EB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308100" y="2355644"/>
            <a:ext cx="10091420" cy="4302332"/>
          </a:xfrm>
        </p:spPr>
        <p:txBody>
          <a:bodyPr/>
          <a:lstStyle>
            <a:lvl1pPr algn="r">
              <a:defRPr/>
            </a:lvl1pPr>
          </a:lstStyle>
          <a:p>
            <a:endParaRPr lang="pt-PT" dirty="0"/>
          </a:p>
        </p:txBody>
      </p:sp>
      <p:sp>
        <p:nvSpPr>
          <p:cNvPr id="11" name="Subtítulo 2">
            <a:extLst>
              <a:ext uri="{FF2B5EF4-FFF2-40B4-BE49-F238E27FC236}">
                <a16:creationId xmlns:a16="http://schemas.microsoft.com/office/drawing/2014/main" id="{A84BC043-F734-4F32-B8E9-065DD2CED57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57725" y="419754"/>
            <a:ext cx="6741795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</p:spTree>
    <p:extLst>
      <p:ext uri="{BB962C8B-B14F-4D97-AF65-F5344CB8AC3E}">
        <p14:creationId xmlns:p14="http://schemas.microsoft.com/office/powerpoint/2010/main" val="16269998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Marcador de Posição do Texto 19">
            <a:extLst>
              <a:ext uri="{FF2B5EF4-FFF2-40B4-BE49-F238E27FC236}">
                <a16:creationId xmlns:a16="http://schemas.microsoft.com/office/drawing/2014/main" id="{D89CF91C-BEA0-4F30-9673-48C50A7B4F1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08100" y="1901449"/>
            <a:ext cx="10544833" cy="431651"/>
          </a:xfrm>
        </p:spPr>
        <p:txBody>
          <a:bodyPr lIns="0" tIns="0" rIns="0" bIns="0">
            <a:noAutofit/>
          </a:bodyPr>
          <a:lstStyle>
            <a:lvl1pPr marL="0">
              <a:defRPr sz="3200"/>
            </a:lvl1pPr>
          </a:lstStyle>
          <a:p>
            <a:pPr lvl="0"/>
            <a:r>
              <a:rPr lang="pt-PT" dirty="0"/>
              <a:t>Clique para editar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" name="Marcador de Posição do Rodapé 1">
            <a:extLst>
              <a:ext uri="{FF2B5EF4-FFF2-40B4-BE49-F238E27FC236}">
                <a16:creationId xmlns:a16="http://schemas.microsoft.com/office/drawing/2014/main" id="{38714324-EB43-46E9-A127-E74A85B153B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CFA3228-72F6-4DEE-ADE1-DDD82B401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0698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5CBD585F-6159-4DCB-96AF-C29EA56205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86301" y="419754"/>
            <a:ext cx="6713220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5" name="Marcador de Posição de Conteúdo 4">
            <a:extLst>
              <a:ext uri="{FF2B5EF4-FFF2-40B4-BE49-F238E27FC236}">
                <a16:creationId xmlns:a16="http://schemas.microsoft.com/office/drawing/2014/main" id="{8CAF4F17-E5B0-40D9-8EDA-CC320344DFD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550138" y="6263430"/>
            <a:ext cx="7513638" cy="581025"/>
          </a:xfrm>
        </p:spPr>
        <p:txBody>
          <a:bodyPr lIns="0" tIns="0" rIns="0" bIns="0" anchor="t" anchorCtr="0">
            <a:noAutofit/>
          </a:bodyPr>
          <a:lstStyle>
            <a:lvl1pPr marL="0" algn="r">
              <a:lnSpc>
                <a:spcPct val="100000"/>
              </a:lnSpc>
              <a:spcAft>
                <a:spcPts val="0"/>
              </a:spcAft>
              <a:defRPr sz="1400">
                <a:solidFill>
                  <a:schemeClr val="bg2">
                    <a:lumMod val="25000"/>
                  </a:schemeClr>
                </a:solidFill>
              </a:defRPr>
            </a:lvl1pPr>
            <a:lvl2pPr algn="r">
              <a:defRPr sz="1200"/>
            </a:lvl2pPr>
            <a:lvl3pPr algn="r">
              <a:defRPr sz="1200"/>
            </a:lvl3pPr>
            <a:lvl4pPr algn="r">
              <a:defRPr sz="1200"/>
            </a:lvl4pPr>
            <a:lvl5pPr algn="r">
              <a:defRPr sz="1200"/>
            </a:lvl5pPr>
          </a:lstStyle>
          <a:p>
            <a:pPr lvl="0"/>
            <a:r>
              <a:rPr lang="pt-PT" dirty="0"/>
              <a:t>Clique para editar os estilos do texto de Modelo</a:t>
            </a:r>
          </a:p>
          <a:p>
            <a:pPr marL="432000" marR="0" lvl="0" indent="0" algn="r" defTabSz="914400" rtl="0" eaLnBrk="1" fontAlgn="auto" latinLnBrk="0" hangingPunct="1">
              <a:lnSpc>
                <a:spcPct val="113000"/>
              </a:lnSpc>
              <a:spcBef>
                <a:spcPts val="0"/>
              </a:spcBef>
              <a:spcAft>
                <a:spcPts val="3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PT" dirty="0"/>
              <a:t>Clique para editar os estilos do texto de Modelo</a:t>
            </a:r>
          </a:p>
          <a:p>
            <a:pPr lvl="0"/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1643167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ronogr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ubtítulo 2">
            <a:extLst>
              <a:ext uri="{FF2B5EF4-FFF2-40B4-BE49-F238E27FC236}">
                <a16:creationId xmlns:a16="http://schemas.microsoft.com/office/drawing/2014/main" id="{0025D429-83BE-49F1-9B79-38CBB3133FD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48201" y="419754"/>
            <a:ext cx="6751320" cy="588309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20" name="Marcador de Posição do Texto 19">
            <a:extLst>
              <a:ext uri="{FF2B5EF4-FFF2-40B4-BE49-F238E27FC236}">
                <a16:creationId xmlns:a16="http://schemas.microsoft.com/office/drawing/2014/main" id="{D89CF91C-BEA0-4F30-9673-48C50A7B4F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-397362" y="2123026"/>
            <a:ext cx="2898173" cy="228151"/>
          </a:xfrm>
        </p:spPr>
        <p:txBody>
          <a:bodyPr lIns="0" tIns="0" rIns="0" bIns="0">
            <a:noAutofit/>
          </a:bodyPr>
          <a:lstStyle>
            <a:lvl1pPr algn="r">
              <a:defRPr sz="1800" b="1"/>
            </a:lvl1pPr>
          </a:lstStyle>
          <a:p>
            <a:pPr lvl="0"/>
            <a:r>
              <a:rPr lang="pt-PT" dirty="0"/>
              <a:t>CLIQUE EDITAR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" name="Marcador de Posição do Rodapé 1">
            <a:extLst>
              <a:ext uri="{FF2B5EF4-FFF2-40B4-BE49-F238E27FC236}">
                <a16:creationId xmlns:a16="http://schemas.microsoft.com/office/drawing/2014/main" id="{38714324-EB43-46E9-A127-E74A85B153B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CFA3228-72F6-4DEE-ADE1-DDD82B401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0698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6" name="Marcador de Posição do Texto 5">
            <a:extLst>
              <a:ext uri="{FF2B5EF4-FFF2-40B4-BE49-F238E27FC236}">
                <a16:creationId xmlns:a16="http://schemas.microsoft.com/office/drawing/2014/main" id="{41F93CF5-7DC6-4092-BF08-82E0A66BE1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29337" y="2042432"/>
            <a:ext cx="8192210" cy="735319"/>
          </a:xfrm>
        </p:spPr>
        <p:txBody>
          <a:bodyPr lIns="0" tIns="0" rIns="0" bIns="0">
            <a:noAutofit/>
          </a:bodyPr>
          <a:lstStyle>
            <a:lvl1pPr marL="0">
              <a:spcAft>
                <a:spcPts val="3000"/>
              </a:spcAft>
              <a:defRPr sz="2400">
                <a:solidFill>
                  <a:schemeClr val="bg2">
                    <a:lumMod val="25000"/>
                  </a:schemeClr>
                </a:solidFill>
              </a:defRPr>
            </a:lvl1pPr>
            <a:lvl2pPr marL="288000" indent="-288000">
              <a:lnSpc>
                <a:spcPct val="150000"/>
              </a:lnSpc>
              <a:spcAft>
                <a:spcPts val="0"/>
              </a:spcAft>
              <a:buFontTx/>
              <a:buNone/>
              <a:defRPr sz="1400" b="0"/>
            </a:lvl2pPr>
          </a:lstStyle>
          <a:p>
            <a:pPr lvl="0"/>
            <a:r>
              <a:rPr lang="pt-PT" dirty="0"/>
              <a:t>Clique para editar os estilos do texto de</a:t>
            </a:r>
          </a:p>
        </p:txBody>
      </p:sp>
      <p:sp>
        <p:nvSpPr>
          <p:cNvPr id="22" name="Marcador de Posição do Texto 19">
            <a:extLst>
              <a:ext uri="{FF2B5EF4-FFF2-40B4-BE49-F238E27FC236}">
                <a16:creationId xmlns:a16="http://schemas.microsoft.com/office/drawing/2014/main" id="{631E1194-960D-43D7-BF3A-B445C3E9A8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94741" y="3779837"/>
            <a:ext cx="1506070" cy="589642"/>
          </a:xfrm>
        </p:spPr>
        <p:txBody>
          <a:bodyPr lIns="0" tIns="0" rIns="0" bIns="0" anchor="t" anchorCtr="0">
            <a:noAutofit/>
          </a:bodyPr>
          <a:lstStyle>
            <a:lvl1pPr algn="r">
              <a:defRPr sz="1200" b="1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editar</a:t>
            </a:r>
          </a:p>
        </p:txBody>
      </p:sp>
      <p:sp>
        <p:nvSpPr>
          <p:cNvPr id="13" name="Marcador de Posição de Conteúdo 12">
            <a:extLst>
              <a:ext uri="{FF2B5EF4-FFF2-40B4-BE49-F238E27FC236}">
                <a16:creationId xmlns:a16="http://schemas.microsoft.com/office/drawing/2014/main" id="{59C4181D-5BE4-4A2F-A9D0-565E02FB08C3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5752618" y="860366"/>
            <a:ext cx="5636107" cy="159272"/>
          </a:xfrm>
        </p:spPr>
        <p:txBody>
          <a:bodyPr lIns="0" tIns="0" rIns="0" bIns="0">
            <a:noAutofit/>
          </a:bodyPr>
          <a:lstStyle>
            <a:lvl1pPr marL="0" algn="r">
              <a:lnSpc>
                <a:spcPct val="100000"/>
              </a:lnSpc>
              <a:spcAft>
                <a:spcPts val="0"/>
              </a:spcAft>
              <a:defRPr sz="1200" b="1" spc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</a:t>
            </a:r>
          </a:p>
        </p:txBody>
      </p:sp>
      <p:sp>
        <p:nvSpPr>
          <p:cNvPr id="35" name="Marcador de Posição de Conteúdo 34">
            <a:extLst>
              <a:ext uri="{FF2B5EF4-FFF2-40B4-BE49-F238E27FC236}">
                <a16:creationId xmlns:a16="http://schemas.microsoft.com/office/drawing/2014/main" id="{915BE823-9504-4BC6-89D7-57D866A128D0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2927477" y="2882526"/>
            <a:ext cx="8447770" cy="1447459"/>
          </a:xfrm>
        </p:spPr>
        <p:txBody>
          <a:bodyPr lIns="0" tIns="0" rIns="0" bIns="0">
            <a:normAutofit/>
          </a:bodyPr>
          <a:lstStyle>
            <a:lvl1pPr marL="288000" indent="-288000" algn="l">
              <a:lnSpc>
                <a:spcPct val="100000"/>
              </a:lnSpc>
              <a:spcAft>
                <a:spcPts val="1800"/>
              </a:spcAft>
              <a:defRPr sz="1400"/>
            </a:lvl1pPr>
            <a:lvl2pPr marL="288000" indent="-288000" algn="l">
              <a:lnSpc>
                <a:spcPct val="100000"/>
              </a:lnSpc>
              <a:spcAft>
                <a:spcPts val="1800"/>
              </a:spcAft>
              <a:defRPr sz="1400"/>
            </a:lvl2pPr>
            <a:lvl3pPr marL="288000" indent="-288000" algn="l">
              <a:lnSpc>
                <a:spcPct val="100000"/>
              </a:lnSpc>
              <a:spcAft>
                <a:spcPts val="1800"/>
              </a:spcAft>
              <a:defRPr sz="1600"/>
            </a:lvl3pPr>
            <a:lvl4pPr marL="288000" indent="-288000" algn="l">
              <a:lnSpc>
                <a:spcPct val="100000"/>
              </a:lnSpc>
              <a:spcAft>
                <a:spcPts val="1800"/>
              </a:spcAft>
              <a:defRPr sz="1400"/>
            </a:lvl4pPr>
            <a:lvl5pPr marL="288000" indent="-288000" algn="l">
              <a:lnSpc>
                <a:spcPct val="100000"/>
              </a:lnSpc>
              <a:spcAft>
                <a:spcPts val="1800"/>
              </a:spcAft>
              <a:defRPr sz="1400"/>
            </a:lvl5pPr>
          </a:lstStyle>
          <a:p>
            <a:pPr lvl="2"/>
            <a:r>
              <a:rPr lang="pt-PT" dirty="0"/>
              <a:t>Terceiro nível</a:t>
            </a:r>
          </a:p>
        </p:txBody>
      </p:sp>
    </p:spTree>
    <p:extLst>
      <p:ext uri="{BB962C8B-B14F-4D97-AF65-F5344CB8AC3E}">
        <p14:creationId xmlns:p14="http://schemas.microsoft.com/office/powerpoint/2010/main" val="42476409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55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cronograma complex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ítulo 2">
            <a:extLst>
              <a:ext uri="{FF2B5EF4-FFF2-40B4-BE49-F238E27FC236}">
                <a16:creationId xmlns:a16="http://schemas.microsoft.com/office/drawing/2014/main" id="{3720E6D9-07B6-423C-A306-866B839F272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72099" y="419754"/>
            <a:ext cx="6027421" cy="588309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EDF8D49-42A8-42E0-807A-2F8884BB6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0698"/>
            <a:ext cx="3061675" cy="1021988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8ED435B9-13C1-40DB-9194-54584B9FB4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99AED941-BB38-4A10-85F5-2E0EB83FE58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6" name="Marcador de Posição do Texto 19">
            <a:extLst>
              <a:ext uri="{FF2B5EF4-FFF2-40B4-BE49-F238E27FC236}">
                <a16:creationId xmlns:a16="http://schemas.microsoft.com/office/drawing/2014/main" id="{0D058DCE-17BC-4618-AC9F-F0EAD434704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-404673" y="2114999"/>
            <a:ext cx="2898173" cy="228151"/>
          </a:xfrm>
        </p:spPr>
        <p:txBody>
          <a:bodyPr lIns="0" tIns="0" rIns="0" bIns="0">
            <a:noAutofit/>
          </a:bodyPr>
          <a:lstStyle>
            <a:lvl1pPr algn="r">
              <a:defRPr sz="1800" b="1"/>
            </a:lvl1pPr>
          </a:lstStyle>
          <a:p>
            <a:pPr lvl="0"/>
            <a:r>
              <a:rPr lang="pt-PT" dirty="0"/>
              <a:t>CLIQUE EDITAR</a:t>
            </a:r>
          </a:p>
        </p:txBody>
      </p:sp>
      <p:sp>
        <p:nvSpPr>
          <p:cNvPr id="7" name="Marcador de Posição do Texto 5">
            <a:extLst>
              <a:ext uri="{FF2B5EF4-FFF2-40B4-BE49-F238E27FC236}">
                <a16:creationId xmlns:a16="http://schemas.microsoft.com/office/drawing/2014/main" id="{82EA64EC-906D-42F2-B2D8-5DB819AFC1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28332" y="2040837"/>
            <a:ext cx="8494272" cy="735319"/>
          </a:xfrm>
        </p:spPr>
        <p:txBody>
          <a:bodyPr lIns="0" tIns="0" rIns="0" bIns="0">
            <a:noAutofit/>
          </a:bodyPr>
          <a:lstStyle>
            <a:lvl1pPr marL="0">
              <a:spcAft>
                <a:spcPts val="3000"/>
              </a:spcAft>
              <a:defRPr sz="2400">
                <a:solidFill>
                  <a:schemeClr val="bg2">
                    <a:lumMod val="25000"/>
                  </a:schemeClr>
                </a:solidFill>
              </a:defRPr>
            </a:lvl1pPr>
            <a:lvl2pPr marL="288000" indent="-288000">
              <a:lnSpc>
                <a:spcPct val="150000"/>
              </a:lnSpc>
              <a:spcAft>
                <a:spcPts val="0"/>
              </a:spcAft>
              <a:buFontTx/>
              <a:buNone/>
              <a:defRPr sz="1400" b="0"/>
            </a:lvl2pPr>
          </a:lstStyle>
          <a:p>
            <a:pPr lvl="0"/>
            <a:r>
              <a:rPr lang="pt-PT" dirty="0"/>
              <a:t>Clique para editar os estilos do texto de</a:t>
            </a:r>
          </a:p>
        </p:txBody>
      </p:sp>
      <p:sp>
        <p:nvSpPr>
          <p:cNvPr id="8" name="Marcador de Posição do Texto 19">
            <a:extLst>
              <a:ext uri="{FF2B5EF4-FFF2-40B4-BE49-F238E27FC236}">
                <a16:creationId xmlns:a16="http://schemas.microsoft.com/office/drawing/2014/main" id="{8A6431F1-F303-47EF-B70E-8D60AF0D67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96066" y="2884492"/>
            <a:ext cx="1506070" cy="589642"/>
          </a:xfrm>
        </p:spPr>
        <p:txBody>
          <a:bodyPr lIns="0" tIns="0" rIns="0" bIns="0" anchor="t" anchorCtr="0">
            <a:noAutofit/>
          </a:bodyPr>
          <a:lstStyle>
            <a:lvl1pPr algn="r">
              <a:defRPr sz="1200" b="1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Editar</a:t>
            </a:r>
          </a:p>
        </p:txBody>
      </p:sp>
      <p:sp>
        <p:nvSpPr>
          <p:cNvPr id="10" name="Marcador de Posição de Conteúdo 12">
            <a:extLst>
              <a:ext uri="{FF2B5EF4-FFF2-40B4-BE49-F238E27FC236}">
                <a16:creationId xmlns:a16="http://schemas.microsoft.com/office/drawing/2014/main" id="{6118959B-2A43-4DEC-9DF9-686B7E08CCB1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096000" y="857905"/>
            <a:ext cx="5303518" cy="150158"/>
          </a:xfrm>
        </p:spPr>
        <p:txBody>
          <a:bodyPr lIns="0" tIns="0" rIns="0" bIns="0">
            <a:noAutofit/>
          </a:bodyPr>
          <a:lstStyle>
            <a:lvl1pPr marL="0" algn="r">
              <a:lnSpc>
                <a:spcPct val="100000"/>
              </a:lnSpc>
              <a:spcAft>
                <a:spcPts val="0"/>
              </a:spcAft>
              <a:defRPr sz="1200" b="1" spc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</a:t>
            </a:r>
          </a:p>
        </p:txBody>
      </p:sp>
      <p:sp>
        <p:nvSpPr>
          <p:cNvPr id="14" name="Marcador de Posição de Conteúdo 13">
            <a:extLst>
              <a:ext uri="{FF2B5EF4-FFF2-40B4-BE49-F238E27FC236}">
                <a16:creationId xmlns:a16="http://schemas.microsoft.com/office/drawing/2014/main" id="{1BCFCE28-ABC4-4677-864A-0DF822934E57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3228332" y="2880596"/>
            <a:ext cx="8160393" cy="4023485"/>
          </a:xfrm>
        </p:spPr>
        <p:txBody>
          <a:bodyPr lIns="0" tIns="0" rIns="0" bIns="0">
            <a:noAutofit/>
          </a:bodyPr>
          <a:lstStyle>
            <a:lvl1pPr marL="288000" indent="-288000">
              <a:lnSpc>
                <a:spcPct val="100000"/>
              </a:lnSpc>
              <a:spcAft>
                <a:spcPts val="6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 os estilos</a:t>
            </a:r>
          </a:p>
        </p:txBody>
      </p:sp>
    </p:spTree>
    <p:extLst>
      <p:ext uri="{BB962C8B-B14F-4D97-AF65-F5344CB8AC3E}">
        <p14:creationId xmlns:p14="http://schemas.microsoft.com/office/powerpoint/2010/main" val="93614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1655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 ESTRUT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ubtítulo 2">
            <a:extLst>
              <a:ext uri="{FF2B5EF4-FFF2-40B4-BE49-F238E27FC236}">
                <a16:creationId xmlns:a16="http://schemas.microsoft.com/office/drawing/2014/main" id="{0025D429-83BE-49F1-9B79-38CBB3133FD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48201" y="419754"/>
            <a:ext cx="6751320" cy="588309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20" name="Marcador de Posição do Texto 19">
            <a:extLst>
              <a:ext uri="{FF2B5EF4-FFF2-40B4-BE49-F238E27FC236}">
                <a16:creationId xmlns:a16="http://schemas.microsoft.com/office/drawing/2014/main" id="{D89CF91C-BEA0-4F30-9673-48C50A7B4F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-397362" y="2114999"/>
            <a:ext cx="2898173" cy="228151"/>
          </a:xfrm>
        </p:spPr>
        <p:txBody>
          <a:bodyPr lIns="0" tIns="0" rIns="0" bIns="0">
            <a:noAutofit/>
          </a:bodyPr>
          <a:lstStyle>
            <a:lvl1pPr algn="r">
              <a:defRPr sz="1800" b="1"/>
            </a:lvl1pPr>
          </a:lstStyle>
          <a:p>
            <a:pPr lvl="0"/>
            <a:r>
              <a:rPr lang="pt-PT" dirty="0"/>
              <a:t>CLIQUE EDITAR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" name="Marcador de Posição do Rodapé 1">
            <a:extLst>
              <a:ext uri="{FF2B5EF4-FFF2-40B4-BE49-F238E27FC236}">
                <a16:creationId xmlns:a16="http://schemas.microsoft.com/office/drawing/2014/main" id="{38714324-EB43-46E9-A127-E74A85B153B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CFA3228-72F6-4DEE-ADE1-DDD82B401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0698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6" name="Marcador de Posição do Texto 5">
            <a:extLst>
              <a:ext uri="{FF2B5EF4-FFF2-40B4-BE49-F238E27FC236}">
                <a16:creationId xmlns:a16="http://schemas.microsoft.com/office/drawing/2014/main" id="{41F93CF5-7DC6-4092-BF08-82E0A66BE1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24834" y="2033774"/>
            <a:ext cx="7818902" cy="618752"/>
          </a:xfrm>
        </p:spPr>
        <p:txBody>
          <a:bodyPr lIns="0" tIns="0" rIns="0" bIns="0">
            <a:noAutofit/>
          </a:bodyPr>
          <a:lstStyle>
            <a:lvl1pPr marL="0">
              <a:spcAft>
                <a:spcPts val="3000"/>
              </a:spcAft>
              <a:defRPr sz="2400">
                <a:solidFill>
                  <a:schemeClr val="bg2">
                    <a:lumMod val="25000"/>
                  </a:schemeClr>
                </a:solidFill>
              </a:defRPr>
            </a:lvl1pPr>
            <a:lvl2pPr marL="288000" indent="-288000">
              <a:lnSpc>
                <a:spcPct val="150000"/>
              </a:lnSpc>
              <a:spcAft>
                <a:spcPts val="0"/>
              </a:spcAft>
              <a:buFontTx/>
              <a:buNone/>
              <a:defRPr sz="1400" b="0"/>
            </a:lvl2pPr>
          </a:lstStyle>
          <a:p>
            <a:pPr lvl="0"/>
            <a:r>
              <a:rPr lang="pt-PT" dirty="0"/>
              <a:t>Clique para editar os estilos do texto de</a:t>
            </a:r>
          </a:p>
        </p:txBody>
      </p:sp>
      <p:sp>
        <p:nvSpPr>
          <p:cNvPr id="22" name="Marcador de Posição do Texto 19">
            <a:extLst>
              <a:ext uri="{FF2B5EF4-FFF2-40B4-BE49-F238E27FC236}">
                <a16:creationId xmlns:a16="http://schemas.microsoft.com/office/drawing/2014/main" id="{631E1194-960D-43D7-BF3A-B445C3E9A8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94741" y="3779837"/>
            <a:ext cx="1506070" cy="589642"/>
          </a:xfrm>
        </p:spPr>
        <p:txBody>
          <a:bodyPr lIns="0" tIns="0" rIns="0" bIns="0" anchor="t" anchorCtr="0">
            <a:noAutofit/>
          </a:bodyPr>
          <a:lstStyle>
            <a:lvl1pPr algn="r">
              <a:defRPr sz="1200" b="1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editar</a:t>
            </a:r>
          </a:p>
        </p:txBody>
      </p:sp>
      <p:sp>
        <p:nvSpPr>
          <p:cNvPr id="13" name="Marcador de Posição de Conteúdo 12">
            <a:extLst>
              <a:ext uri="{FF2B5EF4-FFF2-40B4-BE49-F238E27FC236}">
                <a16:creationId xmlns:a16="http://schemas.microsoft.com/office/drawing/2014/main" id="{59C4181D-5BE4-4A2F-A9D0-565E02FB08C3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421529" y="857250"/>
            <a:ext cx="6967196" cy="169863"/>
          </a:xfrm>
        </p:spPr>
        <p:txBody>
          <a:bodyPr lIns="0" tIns="0" rIns="0" bIns="0">
            <a:noAutofit/>
          </a:bodyPr>
          <a:lstStyle>
            <a:lvl1pPr marL="0" algn="r">
              <a:lnSpc>
                <a:spcPct val="100000"/>
              </a:lnSpc>
              <a:spcAft>
                <a:spcPts val="0"/>
              </a:spcAft>
              <a:defRPr sz="1200" b="1" spc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</a:t>
            </a:r>
          </a:p>
        </p:txBody>
      </p:sp>
      <p:sp>
        <p:nvSpPr>
          <p:cNvPr id="5" name="Marcador de Posição de Conteúdo 4">
            <a:extLst>
              <a:ext uri="{FF2B5EF4-FFF2-40B4-BE49-F238E27FC236}">
                <a16:creationId xmlns:a16="http://schemas.microsoft.com/office/drawing/2014/main" id="{CC88D03E-074B-430C-B6E3-0FEB3F77FEA5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223711" y="2855232"/>
            <a:ext cx="7820025" cy="1021987"/>
          </a:xfrm>
        </p:spPr>
        <p:txBody>
          <a:bodyPr lIns="0" tIns="0" rIns="0" bIns="0">
            <a:noAutofit/>
          </a:bodyPr>
          <a:lstStyle>
            <a:lvl1pPr marL="288000" indent="0">
              <a:lnSpc>
                <a:spcPts val="2000"/>
              </a:lnSpc>
              <a:spcAft>
                <a:spcPts val="0"/>
              </a:spcAft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0" indent="0">
              <a:lnSpc>
                <a:spcPts val="2200"/>
              </a:lnSpc>
              <a:spcAft>
                <a:spcPts val="0"/>
              </a:spcAft>
              <a:defRPr sz="1600" b="1"/>
            </a:lvl2pPr>
            <a:lvl3pPr indent="0">
              <a:lnSpc>
                <a:spcPct val="100000"/>
              </a:lnSpc>
              <a:defRPr sz="1400"/>
            </a:lvl3pPr>
            <a:lvl4pPr indent="0">
              <a:lnSpc>
                <a:spcPct val="100000"/>
              </a:lnSpc>
              <a:defRPr sz="1400"/>
            </a:lvl4pPr>
            <a:lvl5pPr indent="0">
              <a:lnSpc>
                <a:spcPct val="100000"/>
              </a:lnSpc>
              <a:defRPr sz="1400"/>
            </a:lvl5pPr>
          </a:lstStyle>
          <a:p>
            <a:pPr lvl="1"/>
            <a:r>
              <a:rPr lang="pt-PT" dirty="0"/>
              <a:t>Segundo nível</a:t>
            </a:r>
          </a:p>
        </p:txBody>
      </p:sp>
      <p:sp>
        <p:nvSpPr>
          <p:cNvPr id="17" name="Marcador de Posição de Conteúdo 34">
            <a:extLst>
              <a:ext uri="{FF2B5EF4-FFF2-40B4-BE49-F238E27FC236}">
                <a16:creationId xmlns:a16="http://schemas.microsoft.com/office/drawing/2014/main" id="{4B9D91E7-AD06-428F-838E-E90934B621C5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3947611" y="3896269"/>
            <a:ext cx="6972300" cy="1447459"/>
          </a:xfrm>
        </p:spPr>
        <p:txBody>
          <a:bodyPr lIns="0" tIns="360000" rIns="0" bIns="0">
            <a:normAutofit/>
          </a:bodyPr>
          <a:lstStyle>
            <a:lvl1pPr marL="288000" indent="-288000" algn="l">
              <a:lnSpc>
                <a:spcPct val="100000"/>
              </a:lnSpc>
              <a:spcAft>
                <a:spcPts val="1800"/>
              </a:spcAft>
              <a:defRPr sz="1400"/>
            </a:lvl1pPr>
            <a:lvl2pPr marL="288000" indent="-288000" algn="l">
              <a:lnSpc>
                <a:spcPct val="100000"/>
              </a:lnSpc>
              <a:spcAft>
                <a:spcPts val="1800"/>
              </a:spcAft>
              <a:defRPr sz="1400"/>
            </a:lvl2pPr>
            <a:lvl3pPr marL="288000" indent="-288000" algn="l">
              <a:lnSpc>
                <a:spcPct val="100000"/>
              </a:lnSpc>
              <a:spcAft>
                <a:spcPts val="1800"/>
              </a:spcAft>
              <a:defRPr sz="1400"/>
            </a:lvl3pPr>
            <a:lvl4pPr marL="288000" indent="-288000" algn="l">
              <a:lnSpc>
                <a:spcPct val="100000"/>
              </a:lnSpc>
              <a:spcAft>
                <a:spcPts val="1800"/>
              </a:spcAft>
              <a:defRPr sz="1400"/>
            </a:lvl4pPr>
            <a:lvl5pPr marL="288000" indent="-288000" algn="l">
              <a:lnSpc>
                <a:spcPct val="100000"/>
              </a:lnSpc>
              <a:spcAft>
                <a:spcPts val="1800"/>
              </a:spcAft>
              <a:defRPr sz="1400"/>
            </a:lvl5pPr>
          </a:lstStyle>
          <a:p>
            <a:pPr lvl="2"/>
            <a:r>
              <a:rPr lang="pt-PT" dirty="0"/>
              <a:t>Terceiro nível</a:t>
            </a:r>
          </a:p>
        </p:txBody>
      </p:sp>
    </p:spTree>
    <p:extLst>
      <p:ext uri="{BB962C8B-B14F-4D97-AF65-F5344CB8AC3E}">
        <p14:creationId xmlns:p14="http://schemas.microsoft.com/office/powerpoint/2010/main" val="39606792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55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4D216C-99B4-46FD-9645-45F771DF8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EE09BB78-F60F-4B6D-8CA4-0DA94B3AF5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E9EB93FB-68B0-4439-B857-8470CD7611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8133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4D216C-99B4-46FD-9645-45F771DF8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EE09BB78-F60F-4B6D-8CA4-0DA94B3AF5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E9EB93FB-68B0-4439-B857-8470CD7611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831B8F9-DF13-4E0D-859C-8BFE5FF4E4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92429" y="3239837"/>
            <a:ext cx="5207143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5203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4D216C-99B4-46FD-9645-45F771DF8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EE09BB78-F60F-4B6D-8CA4-0DA94B3AF5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E9EB93FB-68B0-4439-B857-8470CD7611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831B8F9-DF13-4E0D-859C-8BFE5FF4E4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92429" y="3239837"/>
            <a:ext cx="5207143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17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squema Personalizado">
    <p:bg>
      <p:bgPr>
        <a:solidFill>
          <a:srgbClr val="2981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4D216C-99B4-46FD-9645-45F771DF8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EE09BB78-F60F-4B6D-8CA4-0DA94B3AF5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LINK&amp;GROW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MAKE IT HAPPEN </a:t>
            </a:r>
            <a:r>
              <a:rPr lang="en-US" dirty="0"/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E9EB93FB-68B0-4439-B857-8470CD7611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6259D19-1709-4B15-9A95-F88916F9B3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92429" y="3239837"/>
            <a:ext cx="5207143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709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Esquema Personalizado"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4D216C-99B4-46FD-9645-45F771DF8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EE09BB78-F60F-4B6D-8CA4-0DA94B3AF5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LINK&amp;GROW</a:t>
            </a:r>
            <a:r>
              <a:rPr lang="en-US" dirty="0">
                <a:solidFill>
                  <a:srgbClr val="2981F5"/>
                </a:solidFill>
              </a:rPr>
              <a:t> MAKE IT HAPPEN </a:t>
            </a:r>
            <a:r>
              <a:rPr lang="en-US" dirty="0"/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E9EB93FB-68B0-4439-B857-8470CD7611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7" name="Marcador de Posição da Imagem 6">
            <a:extLst>
              <a:ext uri="{FF2B5EF4-FFF2-40B4-BE49-F238E27FC236}">
                <a16:creationId xmlns:a16="http://schemas.microsoft.com/office/drawing/2014/main" id="{2F8153C5-933A-4C4E-80B3-D055B48B4F2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471863" y="3238500"/>
            <a:ext cx="5248275" cy="1104900"/>
          </a:xfrm>
        </p:spPr>
        <p:txBody>
          <a:bodyPr/>
          <a:lstStyle>
            <a:lvl1pPr algn="ctr">
              <a:defRPr/>
            </a:lvl1pPr>
          </a:lstStyle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425885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squema Personaliza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ção do Número do Diapositivo 7">
            <a:extLst>
              <a:ext uri="{FF2B5EF4-FFF2-40B4-BE49-F238E27FC236}">
                <a16:creationId xmlns:a16="http://schemas.microsoft.com/office/drawing/2014/main" id="{2BC7C6EA-1DE7-405E-8E3D-03C014C3DA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0" name="Marcador de Posição do Rodapé 9">
            <a:extLst>
              <a:ext uri="{FF2B5EF4-FFF2-40B4-BE49-F238E27FC236}">
                <a16:creationId xmlns:a16="http://schemas.microsoft.com/office/drawing/2014/main" id="{8888995A-D804-45B4-B2EC-B18517EE1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NOME CLIENTE</a:t>
            </a:r>
          </a:p>
        </p:txBody>
      </p:sp>
    </p:spTree>
    <p:extLst>
      <p:ext uri="{BB962C8B-B14F-4D97-AF65-F5344CB8AC3E}">
        <p14:creationId xmlns:p14="http://schemas.microsoft.com/office/powerpoint/2010/main" val="10566798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3D2E787-49E7-4A99-B6F7-9E405E49E4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14775" y="419754"/>
            <a:ext cx="7484745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12" name="Marcador de Posição do Rodapé 11">
            <a:extLst>
              <a:ext uri="{FF2B5EF4-FFF2-40B4-BE49-F238E27FC236}">
                <a16:creationId xmlns:a16="http://schemas.microsoft.com/office/drawing/2014/main" id="{A1A85693-4676-42D5-847E-D51F055A07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20" name="Marcador de Posição do Texto 19">
            <a:extLst>
              <a:ext uri="{FF2B5EF4-FFF2-40B4-BE49-F238E27FC236}">
                <a16:creationId xmlns:a16="http://schemas.microsoft.com/office/drawing/2014/main" id="{D89CF91C-BEA0-4F30-9673-48C50A7B4F1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19675" y="1890411"/>
            <a:ext cx="10080625" cy="4765297"/>
          </a:xfrm>
        </p:spPr>
        <p:txBody>
          <a:bodyPr>
            <a:noAutofit/>
          </a:bodyPr>
          <a:lstStyle/>
          <a:p>
            <a:pPr lvl="0"/>
            <a:r>
              <a:rPr lang="pt-PT" dirty="0"/>
              <a:t>Clique para editar os estilos do texto de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</a:t>
            </a:r>
          </a:p>
          <a:p>
            <a:pPr lvl="3"/>
            <a:r>
              <a:rPr lang="pt-PT" dirty="0"/>
              <a:t>Quarto nível</a:t>
            </a:r>
          </a:p>
          <a:p>
            <a:pPr lvl="4"/>
            <a:r>
              <a:rPr lang="pt-PT" dirty="0"/>
              <a:t>Quinto nível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4" name="Título 23">
            <a:extLst>
              <a:ext uri="{FF2B5EF4-FFF2-40B4-BE49-F238E27FC236}">
                <a16:creationId xmlns:a16="http://schemas.microsoft.com/office/drawing/2014/main" id="{4BEE0A4A-05B1-436F-AD02-9212EA46E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0698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</p:spTree>
    <p:extLst>
      <p:ext uri="{BB962C8B-B14F-4D97-AF65-F5344CB8AC3E}">
        <p14:creationId xmlns:p14="http://schemas.microsoft.com/office/powerpoint/2010/main" val="36090670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72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cliente intro "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3D2E787-49E7-4A99-B6F7-9E405E49E4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57725" y="419754"/>
            <a:ext cx="6741795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1"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12" name="Marcador de Posição do Rodapé 11">
            <a:extLst>
              <a:ext uri="{FF2B5EF4-FFF2-40B4-BE49-F238E27FC236}">
                <a16:creationId xmlns:a16="http://schemas.microsoft.com/office/drawing/2014/main" id="{A1A85693-4676-42D5-847E-D51F055A07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/>
              <a:t>NOME CLIENTE</a:t>
            </a:r>
          </a:p>
        </p:txBody>
      </p:sp>
      <p:sp>
        <p:nvSpPr>
          <p:cNvPr id="20" name="Marcador de Posição do Texto 19">
            <a:extLst>
              <a:ext uri="{FF2B5EF4-FFF2-40B4-BE49-F238E27FC236}">
                <a16:creationId xmlns:a16="http://schemas.microsoft.com/office/drawing/2014/main" id="{D89CF91C-BEA0-4F30-9673-48C50A7B4F1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5076" y="1943099"/>
            <a:ext cx="7804150" cy="4714875"/>
          </a:xfrm>
        </p:spPr>
        <p:txBody>
          <a:bodyPr lIns="0" tIns="0" rIns="0" bIns="0" anchor="t">
            <a:noAutofit/>
          </a:bodyPr>
          <a:lstStyle>
            <a:lvl1pPr marL="0">
              <a:lnSpc>
                <a:spcPts val="4200"/>
              </a:lnSpc>
              <a:defRPr sz="320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pt-PT" dirty="0"/>
              <a:t>Clique para editar os estilos do texto de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r>
              <a:rPr lang="en-US" dirty="0"/>
              <a:t> |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D3879B0-551C-40ED-BFE3-E60646AFB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69123"/>
            <a:ext cx="3061675" cy="10219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10" name="Marcador de Posição da Imagem 9">
            <a:extLst>
              <a:ext uri="{FF2B5EF4-FFF2-40B4-BE49-F238E27FC236}">
                <a16:creationId xmlns:a16="http://schemas.microsoft.com/office/drawing/2014/main" id="{AC2D14ED-8CDF-40AD-871F-8AA5DCAC98F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62975" y="548023"/>
            <a:ext cx="2836863" cy="465137"/>
          </a:xfrm>
        </p:spPr>
        <p:txBody>
          <a:bodyPr lIns="0" tIns="0" rIns="0" bIns="0">
            <a:noAutofit/>
          </a:bodyPr>
          <a:lstStyle>
            <a:lvl1pPr algn="r">
              <a:defRPr/>
            </a:lvl1pPr>
          </a:lstStyle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7045350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objetivos cliente"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C06490-F223-418D-9925-A3D4C07E3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0698"/>
            <a:ext cx="3061675" cy="10219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BF709453-8B60-4BBA-A3C7-1723A0A6748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1"/>
                </a:solidFill>
              </a:rPr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AFA82D6C-B2B0-4294-8FA7-7CD6A7737BE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r>
              <a:rPr lang="en-US" dirty="0"/>
              <a:t> |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02824045-759C-4567-BB48-8D13586BC26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505075" y="1933575"/>
            <a:ext cx="7804150" cy="4731657"/>
          </a:xfrm>
        </p:spPr>
        <p:txBody>
          <a:bodyPr lIns="0" tIns="0" rIns="0" bIns="0" anchor="t">
            <a:noAutofit/>
          </a:bodyPr>
          <a:lstStyle>
            <a:lvl1pPr marL="0">
              <a:spcAft>
                <a:spcPts val="2400"/>
              </a:spcAft>
              <a:defRPr sz="3200">
                <a:solidFill>
                  <a:schemeClr val="bg1"/>
                </a:solidFill>
              </a:defRPr>
            </a:lvl1pPr>
            <a:lvl2pPr marL="1177200" indent="-457200">
              <a:lnSpc>
                <a:spcPts val="2400"/>
              </a:lnSpc>
              <a:buClr>
                <a:srgbClr val="2981F5"/>
              </a:buClr>
              <a:buSzPct val="60000"/>
              <a:buFont typeface="+mj-lt"/>
              <a:buAutoNum type="arabicPeriod"/>
              <a:defRPr>
                <a:solidFill>
                  <a:schemeClr val="bg1"/>
                </a:solidFill>
              </a:defRPr>
            </a:lvl2pPr>
            <a:lvl3pPr marL="1080000">
              <a:lnSpc>
                <a:spcPts val="2400"/>
              </a:lnSpc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PT" dirty="0"/>
              <a:t>Clique para editar os estilos do texto de Modelo Global</a:t>
            </a:r>
          </a:p>
          <a:p>
            <a:pPr lvl="1"/>
            <a:r>
              <a:rPr lang="pt-PT" dirty="0"/>
              <a:t>Segundo nível</a:t>
            </a:r>
          </a:p>
          <a:p>
            <a:pPr lvl="1"/>
            <a:endParaRPr lang="pt-PT" dirty="0"/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85A67693-96D1-4E04-9A74-665781ABE4B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48201" y="419754"/>
            <a:ext cx="6751320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1"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</p:spTree>
    <p:extLst>
      <p:ext uri="{BB962C8B-B14F-4D97-AF65-F5344CB8AC3E}">
        <p14:creationId xmlns:p14="http://schemas.microsoft.com/office/powerpoint/2010/main" val="18003357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nivel texto corr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3D2E787-49E7-4A99-B6F7-9E405E49E4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57725" y="419754"/>
            <a:ext cx="6741795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12" name="Marcador de Posição do Rodapé 11">
            <a:extLst>
              <a:ext uri="{FF2B5EF4-FFF2-40B4-BE49-F238E27FC236}">
                <a16:creationId xmlns:a16="http://schemas.microsoft.com/office/drawing/2014/main" id="{A1A85693-4676-42D5-847E-D51F055A07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2" name="Título 21">
            <a:extLst>
              <a:ext uri="{FF2B5EF4-FFF2-40B4-BE49-F238E27FC236}">
                <a16:creationId xmlns:a16="http://schemas.microsoft.com/office/drawing/2014/main" id="{0B787F8C-F469-4022-AD7F-78407F901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0698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5FDBA77C-4708-46A9-819B-CBC0742DB6A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770744" y="2066925"/>
            <a:ext cx="9365570" cy="4659313"/>
          </a:xfrm>
        </p:spPr>
        <p:txBody>
          <a:bodyPr lIns="0" tIns="0" rIns="0" bIns="0">
            <a:noAutofit/>
          </a:bodyPr>
          <a:lstStyle>
            <a:lvl1pPr marL="0">
              <a:lnSpc>
                <a:spcPts val="3000"/>
              </a:lnSpc>
              <a:spcAft>
                <a:spcPts val="1800"/>
              </a:spcAft>
              <a:defRPr sz="24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</p:spTree>
    <p:extLst>
      <p:ext uri="{BB962C8B-B14F-4D97-AF65-F5344CB8AC3E}">
        <p14:creationId xmlns:p14="http://schemas.microsoft.com/office/powerpoint/2010/main" val="9052692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nivel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3D2E787-49E7-4A99-B6F7-9E405E49E4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67251" y="419754"/>
            <a:ext cx="6732270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12" name="Marcador de Posição do Rodapé 11">
            <a:extLst>
              <a:ext uri="{FF2B5EF4-FFF2-40B4-BE49-F238E27FC236}">
                <a16:creationId xmlns:a16="http://schemas.microsoft.com/office/drawing/2014/main" id="{A1A85693-4676-42D5-847E-D51F055A07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2" name="Título 21">
            <a:extLst>
              <a:ext uri="{FF2B5EF4-FFF2-40B4-BE49-F238E27FC236}">
                <a16:creationId xmlns:a16="http://schemas.microsoft.com/office/drawing/2014/main" id="{0B787F8C-F469-4022-AD7F-78407F901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616DDD9A-3364-4B98-BCE1-6AC69B72595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308099" y="2087790"/>
            <a:ext cx="9828213" cy="4760913"/>
          </a:xfrm>
        </p:spPr>
        <p:txBody>
          <a:bodyPr>
            <a:normAutofit/>
          </a:bodyPr>
          <a:lstStyle>
            <a:lvl1pPr marL="288000" indent="-288000">
              <a:lnSpc>
                <a:spcPts val="2800"/>
              </a:lnSpc>
              <a:spcAft>
                <a:spcPts val="18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24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  <p:sp>
        <p:nvSpPr>
          <p:cNvPr id="11" name="Marcador de Posição da Imagem 9">
            <a:extLst>
              <a:ext uri="{FF2B5EF4-FFF2-40B4-BE49-F238E27FC236}">
                <a16:creationId xmlns:a16="http://schemas.microsoft.com/office/drawing/2014/main" id="{27ACD884-6443-4DE0-B987-CF1D80BFAD7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62975" y="548023"/>
            <a:ext cx="2836863" cy="465137"/>
          </a:xfrm>
        </p:spPr>
        <p:txBody>
          <a:bodyPr lIns="0" tIns="0" rIns="0" bIns="0">
            <a:noAutofit/>
          </a:bodyPr>
          <a:lstStyle>
            <a:lvl1pPr algn="r">
              <a:defRPr/>
            </a:lvl1pPr>
          </a:lstStyle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0658737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nivel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3D2E787-49E7-4A99-B6F7-9E405E49E4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67251" y="419754"/>
            <a:ext cx="6732270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12" name="Marcador de Posição do Rodapé 11">
            <a:extLst>
              <a:ext uri="{FF2B5EF4-FFF2-40B4-BE49-F238E27FC236}">
                <a16:creationId xmlns:a16="http://schemas.microsoft.com/office/drawing/2014/main" id="{A1A85693-4676-42D5-847E-D51F055A07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2" name="Título 21">
            <a:extLst>
              <a:ext uri="{FF2B5EF4-FFF2-40B4-BE49-F238E27FC236}">
                <a16:creationId xmlns:a16="http://schemas.microsoft.com/office/drawing/2014/main" id="{0B787F8C-F469-4022-AD7F-78407F901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0698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14" name="Marcador de Posição de Conteúdo 13">
            <a:extLst>
              <a:ext uri="{FF2B5EF4-FFF2-40B4-BE49-F238E27FC236}">
                <a16:creationId xmlns:a16="http://schemas.microsoft.com/office/drawing/2014/main" id="{17A96804-AFEE-4F38-A973-576F47F5094D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47725" y="1750083"/>
            <a:ext cx="10243527" cy="632731"/>
          </a:xfrm>
        </p:spPr>
        <p:txBody>
          <a:bodyPr wrap="square" lIns="0" tIns="0" rIns="0" bIns="0" anchor="b" anchorCtr="0">
            <a:noAutofit/>
          </a:bodyPr>
          <a:lstStyle>
            <a:lvl1pPr marL="936000"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1725750" indent="-285750">
              <a:buClr>
                <a:srgbClr val="2981F5"/>
              </a:buClr>
              <a:buSzPct val="150000"/>
              <a:buFont typeface="Arial" panose="020B0604020202020204" pitchFamily="34" charset="0"/>
              <a:buChar char="•"/>
              <a:defRPr sz="1400"/>
            </a:lvl2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  <p:sp>
        <p:nvSpPr>
          <p:cNvPr id="23" name="Marcador de Posição de Conteúdo 13">
            <a:extLst>
              <a:ext uri="{FF2B5EF4-FFF2-40B4-BE49-F238E27FC236}">
                <a16:creationId xmlns:a16="http://schemas.microsoft.com/office/drawing/2014/main" id="{FF719BDE-AC42-4A03-A3BF-30F4A0F46A3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38200" y="5219700"/>
            <a:ext cx="10243527" cy="1712231"/>
          </a:xfrm>
        </p:spPr>
        <p:txBody>
          <a:bodyPr wrap="square" lIns="0" tIns="504000" rIns="0" bIns="0">
            <a:noAutofit/>
          </a:bodyPr>
          <a:lstStyle>
            <a:lvl1pPr marL="936000"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1725750" indent="-285750">
              <a:buClr>
                <a:srgbClr val="2981F5"/>
              </a:buClr>
              <a:buSzPct val="150000"/>
              <a:buFont typeface="Arial" panose="020B0604020202020204" pitchFamily="34" charset="0"/>
              <a:buChar char="•"/>
              <a:defRPr sz="1400"/>
            </a:lvl2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  <p:sp>
        <p:nvSpPr>
          <p:cNvPr id="25" name="Marcador de Posição de Conteúdo 13">
            <a:extLst>
              <a:ext uri="{FF2B5EF4-FFF2-40B4-BE49-F238E27FC236}">
                <a16:creationId xmlns:a16="http://schemas.microsoft.com/office/drawing/2014/main" id="{44F0F8DC-45D9-432E-90BB-7F8567AE6F85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47725" y="2771764"/>
            <a:ext cx="10243527" cy="2434395"/>
          </a:xfrm>
        </p:spPr>
        <p:txBody>
          <a:bodyPr wrap="square" lIns="0" tIns="0" rIns="0" bIns="0">
            <a:noAutofit/>
          </a:bodyPr>
          <a:lstStyle>
            <a:lvl1pPr marL="1944000" indent="-288000">
              <a:lnSpc>
                <a:spcPct val="100000"/>
              </a:lnSpc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1725750" indent="-285750">
              <a:buClr>
                <a:srgbClr val="2981F5"/>
              </a:buClr>
              <a:buSzPct val="150000"/>
              <a:buFont typeface="Arial" panose="020B0604020202020204" pitchFamily="34" charset="0"/>
              <a:buChar char="•"/>
              <a:defRPr sz="1400"/>
            </a:lvl2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</p:spTree>
    <p:extLst>
      <p:ext uri="{BB962C8B-B14F-4D97-AF65-F5344CB8AC3E}">
        <p14:creationId xmlns:p14="http://schemas.microsoft.com/office/powerpoint/2010/main" val="2465377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squema Personalizado">
    <p:bg>
      <p:bgPr>
        <a:solidFill>
          <a:srgbClr val="2981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4D216C-99B4-46FD-9645-45F771DF8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EE09BB78-F60F-4B6D-8CA4-0DA94B3AF5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LINK&amp;GROW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MAKE IT HAPPEN </a:t>
            </a:r>
            <a:r>
              <a:rPr lang="en-US" dirty="0"/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E9EB93FB-68B0-4439-B857-8470CD7611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6259D19-1709-4B15-9A95-F88916F9B3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92429" y="3239837"/>
            <a:ext cx="5207143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3019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emunh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9A23D8F1-FAA8-433D-BBB2-E96D5B06E15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5"/>
            <a:ext cx="4114800" cy="62523"/>
          </a:xfrm>
        </p:spPr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6A87E93C-2BD8-430A-A03C-415D797DEEA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656320" y="7265307"/>
            <a:ext cx="2743200" cy="145143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5" name="Marcador de Posição de Conteúdo 14">
            <a:extLst>
              <a:ext uri="{FF2B5EF4-FFF2-40B4-BE49-F238E27FC236}">
                <a16:creationId xmlns:a16="http://schemas.microsoft.com/office/drawing/2014/main" id="{7701B744-9C9B-4A68-ACD0-F6AB9E529AC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495549" y="2017585"/>
            <a:ext cx="7200901" cy="3684995"/>
          </a:xfrm>
        </p:spPr>
        <p:txBody>
          <a:bodyPr lIns="0" tIns="0" rIns="0" bIns="0">
            <a:noAutofit/>
          </a:bodyPr>
          <a:lstStyle>
            <a:lvl1pPr marL="0" algn="ctr">
              <a:lnSpc>
                <a:spcPts val="3400"/>
              </a:lnSpc>
              <a:spcAft>
                <a:spcPts val="0"/>
              </a:spcAft>
              <a:defRPr sz="20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  <p:sp>
        <p:nvSpPr>
          <p:cNvPr id="30" name="Marcador de Posição do Texto 29">
            <a:extLst>
              <a:ext uri="{FF2B5EF4-FFF2-40B4-BE49-F238E27FC236}">
                <a16:creationId xmlns:a16="http://schemas.microsoft.com/office/drawing/2014/main" id="{3FD38935-E78B-43A0-B13A-72713E2B17C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86981" y="6169026"/>
            <a:ext cx="4618038" cy="393699"/>
          </a:xfrm>
        </p:spPr>
        <p:txBody>
          <a:bodyPr wrap="none" lIns="0" tIns="0" rIns="0" bIns="0">
            <a:noAutofit/>
          </a:bodyPr>
          <a:lstStyle>
            <a:lvl2pPr marL="0" algn="ctr">
              <a:lnSpc>
                <a:spcPct val="100000"/>
              </a:lnSpc>
              <a:spcAft>
                <a:spcPts val="0"/>
              </a:spcAft>
              <a:defRPr b="1">
                <a:solidFill>
                  <a:srgbClr val="2981F5"/>
                </a:solidFill>
              </a:defRPr>
            </a:lvl2pPr>
          </a:lstStyle>
          <a:p>
            <a:pPr lvl="1"/>
            <a:r>
              <a:rPr lang="pt-PT" dirty="0"/>
              <a:t>Segundo nível</a:t>
            </a:r>
          </a:p>
        </p:txBody>
      </p:sp>
      <p:sp>
        <p:nvSpPr>
          <p:cNvPr id="32" name="Marcador de Posição do Texto 31">
            <a:extLst>
              <a:ext uri="{FF2B5EF4-FFF2-40B4-BE49-F238E27FC236}">
                <a16:creationId xmlns:a16="http://schemas.microsoft.com/office/drawing/2014/main" id="{BC2A01EF-1BBE-4A5B-97AC-B278903CA9E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786981" y="6562725"/>
            <a:ext cx="4618038" cy="370785"/>
          </a:xfrm>
        </p:spPr>
        <p:txBody>
          <a:bodyPr wrap="none" lIns="0" tIns="0" rIns="0" bIns="0">
            <a:noAutofit/>
          </a:bodyPr>
          <a:lstStyle>
            <a:lvl3pPr marL="0" indent="0" algn="ctr">
              <a:lnSpc>
                <a:spcPct val="100000"/>
              </a:lnSpc>
              <a:spcAft>
                <a:spcPts val="0"/>
              </a:spcAft>
              <a:buNone/>
              <a:defRPr sz="1600">
                <a:solidFill>
                  <a:srgbClr val="2981F5"/>
                </a:solidFill>
              </a:defRPr>
            </a:lvl3pPr>
          </a:lstStyle>
          <a:p>
            <a:pPr lvl="2"/>
            <a:r>
              <a:rPr lang="pt-PT" dirty="0"/>
              <a:t>Terceiro nível</a:t>
            </a:r>
          </a:p>
        </p:txBody>
      </p:sp>
      <p:sp>
        <p:nvSpPr>
          <p:cNvPr id="35" name="Subtítulo 32">
            <a:extLst>
              <a:ext uri="{FF2B5EF4-FFF2-40B4-BE49-F238E27FC236}">
                <a16:creationId xmlns:a16="http://schemas.microsoft.com/office/drawing/2014/main" id="{D1568FCD-E678-48E3-9E4D-5BD9DC141E32}"/>
              </a:ext>
            </a:extLst>
          </p:cNvPr>
          <p:cNvSpPr txBox="1">
            <a:spLocks/>
          </p:cNvSpPr>
          <p:nvPr userDrawn="1"/>
        </p:nvSpPr>
        <p:spPr>
          <a:xfrm>
            <a:off x="5543550" y="150493"/>
            <a:ext cx="6036945" cy="590531"/>
          </a:xfrm>
          <a:prstGeom prst="rect">
            <a:avLst/>
          </a:prstGeom>
        </p:spPr>
        <p:txBody>
          <a:bodyPr vert="horz" lIns="0" tIns="0" rIns="0" bIns="0" rtlCol="0" anchor="ctr" anchorCtr="0">
            <a:normAutofit fontScale="25000" lnSpcReduction="20000"/>
          </a:bodyPr>
          <a:lstStyle>
            <a:lvl1pPr marL="432000" indent="0" algn="l" defTabSz="914400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3600"/>
              </a:spcAft>
              <a:buFont typeface="Arial" panose="020B0604020202020204" pitchFamily="34" charset="0"/>
              <a:buNone/>
              <a:defRPr sz="3600" kern="1200">
                <a:solidFill>
                  <a:srgbClr val="2981F5"/>
                </a:solidFill>
                <a:latin typeface="+mn-lt"/>
                <a:ea typeface="+mn-ea"/>
                <a:cs typeface="+mn-cs"/>
              </a:defRPr>
            </a:lvl1pPr>
            <a:lvl2pPr marL="1440000" indent="0" algn="l" defTabSz="914400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28000" indent="-2880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8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440000" indent="0" algn="l" defTabSz="9144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8000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pt-PT" sz="79600" baseline="-30000" dirty="0">
                <a:solidFill>
                  <a:schemeClr val="bg2">
                    <a:lumMod val="25000"/>
                    <a:alpha val="10000"/>
                  </a:schemeClr>
                </a:solidFill>
              </a:rPr>
              <a:t>“</a:t>
            </a:r>
            <a:r>
              <a:rPr lang="pt-PT" sz="24000" b="1" dirty="0">
                <a:solidFill>
                  <a:schemeClr val="bg2">
                    <a:lumMod val="25000"/>
                    <a:alpha val="10000"/>
                  </a:schemeClr>
                </a:solidFill>
              </a:rPr>
              <a:t>DIZEM</a:t>
            </a:r>
            <a:r>
              <a:rPr lang="pt-PT" sz="79600" baseline="-32000" dirty="0">
                <a:solidFill>
                  <a:schemeClr val="bg2">
                    <a:lumMod val="25000"/>
                    <a:alpha val="10000"/>
                  </a:schemeClr>
                </a:solidFill>
              </a:rPr>
              <a:t>”</a:t>
            </a:r>
            <a:endParaRPr lang="pt-PT" sz="28600" baseline="-32000" dirty="0">
              <a:solidFill>
                <a:schemeClr val="bg2">
                  <a:lumMod val="25000"/>
                  <a:alpha val="10000"/>
                </a:schemeClr>
              </a:solidFill>
            </a:endParaRP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B8FF88C2-FAAB-40F5-8549-46E0CEFB1866}"/>
              </a:ext>
            </a:extLst>
          </p:cNvPr>
          <p:cNvSpPr txBox="1"/>
          <p:nvPr userDrawn="1"/>
        </p:nvSpPr>
        <p:spPr>
          <a:xfrm>
            <a:off x="1550122" y="1686204"/>
            <a:ext cx="769525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PT" sz="10000" b="1" dirty="0">
                <a:solidFill>
                  <a:srgbClr val="2981F5"/>
                </a:solidFill>
              </a:rPr>
              <a:t>“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F7B3FD57-E80C-4A32-BF92-0F26FB2A57FB}"/>
              </a:ext>
            </a:extLst>
          </p:cNvPr>
          <p:cNvSpPr txBox="1"/>
          <p:nvPr userDrawn="1"/>
        </p:nvSpPr>
        <p:spPr>
          <a:xfrm>
            <a:off x="9872353" y="4772213"/>
            <a:ext cx="769525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pt-PT" sz="10000" b="1" dirty="0">
                <a:solidFill>
                  <a:srgbClr val="2981F5"/>
                </a:solidFill>
              </a:rPr>
              <a:t>”</a:t>
            </a:r>
          </a:p>
        </p:txBody>
      </p:sp>
      <p:sp>
        <p:nvSpPr>
          <p:cNvPr id="40" name="Título 39">
            <a:extLst>
              <a:ext uri="{FF2B5EF4-FFF2-40B4-BE49-F238E27FC236}">
                <a16:creationId xmlns:a16="http://schemas.microsoft.com/office/drawing/2014/main" id="{88C48FE4-E630-4D3A-AA19-650E1AE2C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0698"/>
            <a:ext cx="3061675" cy="1021988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</p:spTree>
    <p:extLst>
      <p:ext uri="{BB962C8B-B14F-4D97-AF65-F5344CB8AC3E}">
        <p14:creationId xmlns:p14="http://schemas.microsoft.com/office/powerpoint/2010/main" val="28938100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649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ópic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B41A0728-1592-4BB7-96FB-D09AF262AB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08100" y="1935261"/>
            <a:ext cx="10091420" cy="922923"/>
          </a:xfrm>
        </p:spPr>
        <p:txBody>
          <a:bodyPr/>
          <a:lstStyle>
            <a:lvl1pPr>
              <a:defRPr sz="3200"/>
            </a:lvl1pPr>
            <a:lvl5pPr>
              <a:defRPr sz="1800"/>
            </a:lvl5pPr>
          </a:lstStyle>
          <a:p>
            <a:pPr lvl="0"/>
            <a:r>
              <a:rPr lang="pt-PT" dirty="0"/>
              <a:t>Clique para editar os estilos do texto de Modelo</a:t>
            </a:r>
          </a:p>
          <a:p>
            <a:pPr lvl="4"/>
            <a:endParaRPr lang="pt-PT" dirty="0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737E8183-5A40-4195-A0F1-45E867EB2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0698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11" name="Marcador de Posição do Rodapé 10">
            <a:extLst>
              <a:ext uri="{FF2B5EF4-FFF2-40B4-BE49-F238E27FC236}">
                <a16:creationId xmlns:a16="http://schemas.microsoft.com/office/drawing/2014/main" id="{968A4E13-9F1A-45A4-A33D-75FF366093D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12" name="Marcador de Posição do Número do Diapositivo 11">
            <a:extLst>
              <a:ext uri="{FF2B5EF4-FFF2-40B4-BE49-F238E27FC236}">
                <a16:creationId xmlns:a16="http://schemas.microsoft.com/office/drawing/2014/main" id="{D04BAE3F-BC3B-48E7-8C2B-A1195056139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70FD8EEB-54DC-4C2D-9AC5-2F7DF51BD6D1}"/>
              </a:ext>
            </a:extLst>
          </p:cNvPr>
          <p:cNvSpPr txBox="1"/>
          <p:nvPr userDrawn="1"/>
        </p:nvSpPr>
        <p:spPr>
          <a:xfrm>
            <a:off x="844952" y="2843235"/>
            <a:ext cx="10492042" cy="3162941"/>
          </a:xfrm>
          <a:prstGeom prst="rect">
            <a:avLst/>
          </a:prstGeom>
          <a:noFill/>
        </p:spPr>
        <p:txBody>
          <a:bodyPr wrap="none" tIns="0" bIns="0" numCol="2" spcCol="720000">
            <a:noAutofit/>
          </a:bodyPr>
          <a:lstStyle/>
          <a:p>
            <a:pPr marL="1872000" marR="0" lvl="4" indent="-288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PT" dirty="0"/>
              <a:t>Quinto nível</a:t>
            </a:r>
          </a:p>
          <a:p>
            <a:pPr marL="1872000" marR="0" lvl="4" indent="-288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PT" dirty="0"/>
              <a:t>Quinto nível</a:t>
            </a:r>
          </a:p>
          <a:p>
            <a:pPr marL="1872000" marR="0" lvl="4" indent="-288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PT" dirty="0"/>
              <a:t>Quinto nível</a:t>
            </a:r>
          </a:p>
          <a:p>
            <a:pPr marL="1872000" marR="0" lvl="4" indent="-288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PT" dirty="0"/>
              <a:t>Quinto nível</a:t>
            </a:r>
          </a:p>
          <a:p>
            <a:pPr marL="1872000" marR="0" lvl="4" indent="-288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PT" dirty="0"/>
              <a:t>Quinto nível</a:t>
            </a:r>
          </a:p>
          <a:p>
            <a:pPr marL="1872000" marR="0" lvl="4" indent="-288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PT" dirty="0"/>
              <a:t>Quinto nível</a:t>
            </a:r>
          </a:p>
          <a:p>
            <a:pPr marL="1872000" marR="0" lvl="4" indent="-288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PT" dirty="0"/>
              <a:t>Quinto nível</a:t>
            </a:r>
          </a:p>
          <a:p>
            <a:pPr marL="1872000" marR="0" lvl="4" indent="-288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PT" dirty="0"/>
              <a:t>Quinto nível</a:t>
            </a:r>
          </a:p>
          <a:p>
            <a:pPr marL="1440000" marR="0" lvl="4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lang="pt-PT" dirty="0"/>
          </a:p>
          <a:p>
            <a:pPr marL="1728000" marR="0" lvl="4" indent="-288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PT" dirty="0"/>
              <a:t>Quinto nível</a:t>
            </a:r>
          </a:p>
          <a:p>
            <a:pPr marL="1728000" marR="0" lvl="4" indent="-288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PT" dirty="0"/>
              <a:t>Quinto nível</a:t>
            </a:r>
          </a:p>
          <a:p>
            <a:pPr marL="1728000" marR="0" lvl="4" indent="-288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PT" dirty="0"/>
              <a:t>Quinto nível</a:t>
            </a:r>
          </a:p>
          <a:p>
            <a:pPr marL="1728000" marR="0" lvl="4" indent="-288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PT" dirty="0"/>
              <a:t>Quinto nível</a:t>
            </a:r>
          </a:p>
          <a:p>
            <a:pPr marL="1728000" marR="0" lvl="4" indent="-288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PT" dirty="0"/>
              <a:t>Quinto nível</a:t>
            </a:r>
          </a:p>
          <a:p>
            <a:pPr marL="1728000" marR="0" lvl="4" indent="-288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PT" dirty="0"/>
              <a:t>Quinto nível</a:t>
            </a:r>
          </a:p>
          <a:p>
            <a:pPr marL="1728000" marR="0" lvl="4" indent="-288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PT" dirty="0"/>
              <a:t>Quinto nível</a:t>
            </a:r>
          </a:p>
          <a:p>
            <a:pPr marL="1728000" marR="0" lvl="4" indent="-288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PT" dirty="0"/>
              <a:t>Quinto nível</a:t>
            </a:r>
          </a:p>
          <a:p>
            <a:pPr marL="1728000" marR="0" lvl="4" indent="-288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pt-PT" dirty="0"/>
          </a:p>
        </p:txBody>
      </p:sp>
      <p:sp>
        <p:nvSpPr>
          <p:cNvPr id="19" name="Subtítulo 2">
            <a:extLst>
              <a:ext uri="{FF2B5EF4-FFF2-40B4-BE49-F238E27FC236}">
                <a16:creationId xmlns:a16="http://schemas.microsoft.com/office/drawing/2014/main" id="{2A6113BB-3438-4CE9-8DC6-3A118F9735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57725" y="419754"/>
            <a:ext cx="6741795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</p:spTree>
    <p:extLst>
      <p:ext uri="{BB962C8B-B14F-4D97-AF65-F5344CB8AC3E}">
        <p14:creationId xmlns:p14="http://schemas.microsoft.com/office/powerpoint/2010/main" val="13756108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ópic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B41A0728-1592-4BB7-96FB-D09AF262AB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08100" y="1935261"/>
            <a:ext cx="10091420" cy="922923"/>
          </a:xfrm>
        </p:spPr>
        <p:txBody>
          <a:bodyPr/>
          <a:lstStyle>
            <a:lvl1pPr>
              <a:defRPr sz="3200"/>
            </a:lvl1pPr>
            <a:lvl5pPr>
              <a:defRPr sz="1800"/>
            </a:lvl5pPr>
          </a:lstStyle>
          <a:p>
            <a:pPr lvl="0"/>
            <a:r>
              <a:rPr lang="pt-PT" dirty="0"/>
              <a:t>Clique para editar os estilos do texto de Modelo</a:t>
            </a:r>
          </a:p>
          <a:p>
            <a:pPr lvl="4"/>
            <a:endParaRPr lang="pt-PT" dirty="0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737E8183-5A40-4195-A0F1-45E867EB2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0698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11" name="Marcador de Posição do Rodapé 10">
            <a:extLst>
              <a:ext uri="{FF2B5EF4-FFF2-40B4-BE49-F238E27FC236}">
                <a16:creationId xmlns:a16="http://schemas.microsoft.com/office/drawing/2014/main" id="{968A4E13-9F1A-45A4-A33D-75FF366093D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12" name="Marcador de Posição do Número do Diapositivo 11">
            <a:extLst>
              <a:ext uri="{FF2B5EF4-FFF2-40B4-BE49-F238E27FC236}">
                <a16:creationId xmlns:a16="http://schemas.microsoft.com/office/drawing/2014/main" id="{D04BAE3F-BC3B-48E7-8C2B-A1195056139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1C728296-7E7A-4F74-B2E3-EB428E85D25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72101" y="419754"/>
            <a:ext cx="6027420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FDFD464F-E780-446F-A3EE-D1F19C0C4F3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495550" y="2890838"/>
            <a:ext cx="9637713" cy="3452812"/>
          </a:xfrm>
        </p:spPr>
        <p:txBody>
          <a:bodyPr lIns="0" tIns="0" rIns="0" bIns="0" numCol="3" spcCol="288000">
            <a:noAutofit/>
          </a:bodyPr>
          <a:lstStyle>
            <a:lvl1pPr marL="288000" indent="-288000">
              <a:lnSpc>
                <a:spcPct val="100000"/>
              </a:lnSpc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t-PT" dirty="0"/>
              <a:t>Clique para editar </a:t>
            </a:r>
          </a:p>
          <a:p>
            <a:pPr lvl="0"/>
            <a:r>
              <a:rPr lang="pt-PT" dirty="0"/>
              <a:t>os estilos do texto </a:t>
            </a:r>
          </a:p>
          <a:p>
            <a:pPr lvl="0"/>
            <a:r>
              <a:rPr lang="pt-PT" dirty="0"/>
              <a:t>de Modelo Global</a:t>
            </a:r>
          </a:p>
        </p:txBody>
      </p:sp>
    </p:spTree>
    <p:extLst>
      <p:ext uri="{BB962C8B-B14F-4D97-AF65-F5344CB8AC3E}">
        <p14:creationId xmlns:p14="http://schemas.microsoft.com/office/powerpoint/2010/main" val="34237012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PARCERIAS E CERTIFICA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2F3A81E8-A5C8-47AA-BCDD-A3F66317E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79320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2B75F3B1-BF6A-45E3-B260-6FCA8630814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DF942B89-F0EA-4AAE-96C4-3AE00E0A582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9" name="Marcador de Posição da Imagem 8">
            <a:extLst>
              <a:ext uri="{FF2B5EF4-FFF2-40B4-BE49-F238E27FC236}">
                <a16:creationId xmlns:a16="http://schemas.microsoft.com/office/drawing/2014/main" id="{4D580061-4E7F-49E0-8942-22CB693A3EB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308100" y="2355644"/>
            <a:ext cx="10091420" cy="4302332"/>
          </a:xfrm>
        </p:spPr>
        <p:txBody>
          <a:bodyPr/>
          <a:lstStyle>
            <a:lvl1pPr algn="r">
              <a:defRPr/>
            </a:lvl1pPr>
          </a:lstStyle>
          <a:p>
            <a:endParaRPr lang="pt-PT" dirty="0"/>
          </a:p>
        </p:txBody>
      </p:sp>
      <p:sp>
        <p:nvSpPr>
          <p:cNvPr id="11" name="Subtítulo 2">
            <a:extLst>
              <a:ext uri="{FF2B5EF4-FFF2-40B4-BE49-F238E27FC236}">
                <a16:creationId xmlns:a16="http://schemas.microsoft.com/office/drawing/2014/main" id="{A84BC043-F734-4F32-B8E9-065DD2CED57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57725" y="419754"/>
            <a:ext cx="6741795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</p:spTree>
    <p:extLst>
      <p:ext uri="{BB962C8B-B14F-4D97-AF65-F5344CB8AC3E}">
        <p14:creationId xmlns:p14="http://schemas.microsoft.com/office/powerpoint/2010/main" val="193437374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Marcador de Posição do Texto 19">
            <a:extLst>
              <a:ext uri="{FF2B5EF4-FFF2-40B4-BE49-F238E27FC236}">
                <a16:creationId xmlns:a16="http://schemas.microsoft.com/office/drawing/2014/main" id="{D89CF91C-BEA0-4F30-9673-48C50A7B4F1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08100" y="1932850"/>
            <a:ext cx="10544833" cy="431651"/>
          </a:xfrm>
        </p:spPr>
        <p:txBody>
          <a:bodyPr lIns="0" tIns="0" rIns="0" bIns="0">
            <a:noAutofit/>
          </a:bodyPr>
          <a:lstStyle>
            <a:lvl1pPr marL="0">
              <a:defRPr sz="3200"/>
            </a:lvl1pPr>
          </a:lstStyle>
          <a:p>
            <a:pPr lvl="0"/>
            <a:r>
              <a:rPr lang="pt-PT" dirty="0"/>
              <a:t>Clique para editar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" name="Marcador de Posição do Rodapé 1">
            <a:extLst>
              <a:ext uri="{FF2B5EF4-FFF2-40B4-BE49-F238E27FC236}">
                <a16:creationId xmlns:a16="http://schemas.microsoft.com/office/drawing/2014/main" id="{38714324-EB43-46E9-A127-E74A85B153B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CFA3228-72F6-4DEE-ADE1-DDD82B401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0698"/>
            <a:ext cx="3061675" cy="1021988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5CBD585F-6159-4DCB-96AF-C29EA56205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86301" y="419754"/>
            <a:ext cx="6713220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graphicFrame>
        <p:nvGraphicFramePr>
          <p:cNvPr id="25" name="Tabela 3">
            <a:extLst>
              <a:ext uri="{FF2B5EF4-FFF2-40B4-BE49-F238E27FC236}">
                <a16:creationId xmlns:a16="http://schemas.microsoft.com/office/drawing/2014/main" id="{0A2B2D47-CF7B-4887-B76D-CA9722F9C002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50018262"/>
              </p:ext>
            </p:extLst>
          </p:nvPr>
        </p:nvGraphicFramePr>
        <p:xfrm>
          <a:off x="2494576" y="2802178"/>
          <a:ext cx="6034744" cy="3240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17372">
                  <a:extLst>
                    <a:ext uri="{9D8B030D-6E8A-4147-A177-3AD203B41FA5}">
                      <a16:colId xmlns:a16="http://schemas.microsoft.com/office/drawing/2014/main" val="3864465435"/>
                    </a:ext>
                  </a:extLst>
                </a:gridCol>
                <a:gridCol w="3017372">
                  <a:extLst>
                    <a:ext uri="{9D8B030D-6E8A-4147-A177-3AD203B41FA5}">
                      <a16:colId xmlns:a16="http://schemas.microsoft.com/office/drawing/2014/main" val="3643540877"/>
                    </a:ext>
                  </a:extLst>
                </a:gridCol>
              </a:tblGrid>
              <a:tr h="405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PT" sz="1400" b="1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B w="9525" cap="flat" cmpd="sng" algn="ctr">
                      <a:solidFill>
                        <a:srgbClr val="2981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PT" sz="1400" b="1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B w="9525" cap="flat" cmpd="sng" algn="ctr">
                      <a:solidFill>
                        <a:srgbClr val="2981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3700941"/>
                  </a:ext>
                </a:extLst>
              </a:tr>
              <a:tr h="405000">
                <a:tc>
                  <a:txBody>
                    <a:bodyPr/>
                    <a:lstStyle/>
                    <a:p>
                      <a:pPr algn="l"/>
                      <a:endParaRPr lang="pt-PT" sz="1400" dirty="0"/>
                    </a:p>
                  </a:txBody>
                  <a:tcPr anchor="ctr">
                    <a:lnT w="9525" cap="flat" cmpd="sng" algn="ctr">
                      <a:solidFill>
                        <a:srgbClr val="2981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pt-PT" sz="1400" dirty="0"/>
                    </a:p>
                  </a:txBody>
                  <a:tcPr anchor="ctr">
                    <a:lnT w="9525" cap="flat" cmpd="sng" algn="ctr">
                      <a:solidFill>
                        <a:srgbClr val="2981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8921353"/>
                  </a:ext>
                </a:extLst>
              </a:tr>
              <a:tr h="405000">
                <a:tc>
                  <a:txBody>
                    <a:bodyPr/>
                    <a:lstStyle/>
                    <a:p>
                      <a:pPr algn="l"/>
                      <a:endParaRPr lang="pt-PT" sz="1400" dirty="0"/>
                    </a:p>
                  </a:txBody>
                  <a:tcPr anchor="ctr">
                    <a:lnT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pt-PT" sz="1400" dirty="0"/>
                    </a:p>
                  </a:txBody>
                  <a:tcPr anchor="ctr">
                    <a:lnT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5744157"/>
                  </a:ext>
                </a:extLst>
              </a:tr>
              <a:tr h="405000">
                <a:tc>
                  <a:txBody>
                    <a:bodyPr/>
                    <a:lstStyle/>
                    <a:p>
                      <a:pPr algn="l"/>
                      <a:endParaRPr lang="pt-PT" sz="1400" dirty="0"/>
                    </a:p>
                  </a:txBody>
                  <a:tcPr anchor="ctr">
                    <a:lnT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pt-PT" sz="1400" dirty="0"/>
                    </a:p>
                  </a:txBody>
                  <a:tcPr anchor="ctr">
                    <a:lnT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5940825"/>
                  </a:ext>
                </a:extLst>
              </a:tr>
              <a:tr h="405000">
                <a:tc>
                  <a:txBody>
                    <a:bodyPr/>
                    <a:lstStyle/>
                    <a:p>
                      <a:pPr algn="l"/>
                      <a:endParaRPr lang="pt-PT" sz="1400" dirty="0"/>
                    </a:p>
                  </a:txBody>
                  <a:tcPr anchor="ctr">
                    <a:lnT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pt-PT" sz="1400" dirty="0"/>
                    </a:p>
                  </a:txBody>
                  <a:tcPr anchor="ctr">
                    <a:lnT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9245377"/>
                  </a:ext>
                </a:extLst>
              </a:tr>
              <a:tr h="405000">
                <a:tc>
                  <a:txBody>
                    <a:bodyPr/>
                    <a:lstStyle/>
                    <a:p>
                      <a:pPr algn="l"/>
                      <a:endParaRPr lang="pt-PT" sz="1400" dirty="0"/>
                    </a:p>
                  </a:txBody>
                  <a:tcPr anchor="ctr">
                    <a:lnT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pt-PT" sz="1400" dirty="0"/>
                    </a:p>
                  </a:txBody>
                  <a:tcPr anchor="ctr">
                    <a:lnT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9620674"/>
                  </a:ext>
                </a:extLst>
              </a:tr>
              <a:tr h="405000">
                <a:tc>
                  <a:txBody>
                    <a:bodyPr/>
                    <a:lstStyle/>
                    <a:p>
                      <a:pPr algn="l"/>
                      <a:endParaRPr lang="pt-PT" sz="1400" dirty="0"/>
                    </a:p>
                  </a:txBody>
                  <a:tcPr anchor="ctr">
                    <a:lnT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pt-PT" sz="1400" dirty="0"/>
                    </a:p>
                  </a:txBody>
                  <a:tcPr anchor="ctr">
                    <a:lnT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4508285"/>
                  </a:ext>
                </a:extLst>
              </a:tr>
              <a:tr h="405000">
                <a:tc>
                  <a:txBody>
                    <a:bodyPr/>
                    <a:lstStyle/>
                    <a:p>
                      <a:pPr algn="l"/>
                      <a:endParaRPr lang="pt-PT" sz="1400" dirty="0"/>
                    </a:p>
                  </a:txBody>
                  <a:tcPr anchor="ctr">
                    <a:lnT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pt-PT" sz="1400" dirty="0"/>
                    </a:p>
                  </a:txBody>
                  <a:tcPr anchor="ctr">
                    <a:lnT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5648797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60785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Marcador de Posição do Texto 19">
            <a:extLst>
              <a:ext uri="{FF2B5EF4-FFF2-40B4-BE49-F238E27FC236}">
                <a16:creationId xmlns:a16="http://schemas.microsoft.com/office/drawing/2014/main" id="{D89CF91C-BEA0-4F30-9673-48C50A7B4F1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08100" y="1901449"/>
            <a:ext cx="10544833" cy="431651"/>
          </a:xfrm>
        </p:spPr>
        <p:txBody>
          <a:bodyPr lIns="0" tIns="0" rIns="0" bIns="0">
            <a:noAutofit/>
          </a:bodyPr>
          <a:lstStyle>
            <a:lvl1pPr marL="0">
              <a:defRPr sz="3200"/>
            </a:lvl1pPr>
          </a:lstStyle>
          <a:p>
            <a:pPr lvl="0"/>
            <a:r>
              <a:rPr lang="pt-PT" dirty="0"/>
              <a:t>Clique para editar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" name="Marcador de Posição do Rodapé 1">
            <a:extLst>
              <a:ext uri="{FF2B5EF4-FFF2-40B4-BE49-F238E27FC236}">
                <a16:creationId xmlns:a16="http://schemas.microsoft.com/office/drawing/2014/main" id="{38714324-EB43-46E9-A127-E74A85B153B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CFA3228-72F6-4DEE-ADE1-DDD82B401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0698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5CBD585F-6159-4DCB-96AF-C29EA56205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86301" y="419754"/>
            <a:ext cx="6713220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5" name="Marcador de Posição de Conteúdo 4">
            <a:extLst>
              <a:ext uri="{FF2B5EF4-FFF2-40B4-BE49-F238E27FC236}">
                <a16:creationId xmlns:a16="http://schemas.microsoft.com/office/drawing/2014/main" id="{8CAF4F17-E5B0-40D9-8EDA-CC320344DFD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550138" y="6263430"/>
            <a:ext cx="7513638" cy="581025"/>
          </a:xfrm>
        </p:spPr>
        <p:txBody>
          <a:bodyPr lIns="0" tIns="0" rIns="0" bIns="0" anchor="t" anchorCtr="0">
            <a:noAutofit/>
          </a:bodyPr>
          <a:lstStyle>
            <a:lvl1pPr marL="0" algn="r">
              <a:lnSpc>
                <a:spcPct val="100000"/>
              </a:lnSpc>
              <a:spcAft>
                <a:spcPts val="0"/>
              </a:spcAft>
              <a:defRPr sz="1400">
                <a:solidFill>
                  <a:schemeClr val="bg2">
                    <a:lumMod val="25000"/>
                  </a:schemeClr>
                </a:solidFill>
              </a:defRPr>
            </a:lvl1pPr>
            <a:lvl2pPr algn="r">
              <a:defRPr sz="1200"/>
            </a:lvl2pPr>
            <a:lvl3pPr algn="r">
              <a:defRPr sz="1200"/>
            </a:lvl3pPr>
            <a:lvl4pPr algn="r">
              <a:defRPr sz="1200"/>
            </a:lvl4pPr>
            <a:lvl5pPr algn="r">
              <a:defRPr sz="1200"/>
            </a:lvl5pPr>
          </a:lstStyle>
          <a:p>
            <a:pPr lvl="0"/>
            <a:r>
              <a:rPr lang="pt-PT" dirty="0"/>
              <a:t>Clique para editar os estilos do texto de Modelo</a:t>
            </a:r>
          </a:p>
          <a:p>
            <a:pPr marL="432000" marR="0" lvl="0" indent="0" algn="r" defTabSz="914400" rtl="0" eaLnBrk="1" fontAlgn="auto" latinLnBrk="0" hangingPunct="1">
              <a:lnSpc>
                <a:spcPct val="113000"/>
              </a:lnSpc>
              <a:spcBef>
                <a:spcPts val="0"/>
              </a:spcBef>
              <a:spcAft>
                <a:spcPts val="3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PT" dirty="0"/>
              <a:t>Clique para editar os estilos do texto de Modelo</a:t>
            </a:r>
          </a:p>
          <a:p>
            <a:pPr lvl="0"/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80610438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ronogr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ubtítulo 2">
            <a:extLst>
              <a:ext uri="{FF2B5EF4-FFF2-40B4-BE49-F238E27FC236}">
                <a16:creationId xmlns:a16="http://schemas.microsoft.com/office/drawing/2014/main" id="{0025D429-83BE-49F1-9B79-38CBB3133FD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48201" y="419754"/>
            <a:ext cx="6751320" cy="588309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20" name="Marcador de Posição do Texto 19">
            <a:extLst>
              <a:ext uri="{FF2B5EF4-FFF2-40B4-BE49-F238E27FC236}">
                <a16:creationId xmlns:a16="http://schemas.microsoft.com/office/drawing/2014/main" id="{D89CF91C-BEA0-4F30-9673-48C50A7B4F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-397362" y="2123026"/>
            <a:ext cx="2898173" cy="228151"/>
          </a:xfrm>
        </p:spPr>
        <p:txBody>
          <a:bodyPr lIns="0" tIns="0" rIns="0" bIns="0">
            <a:noAutofit/>
          </a:bodyPr>
          <a:lstStyle>
            <a:lvl1pPr algn="r">
              <a:defRPr sz="1800" b="1"/>
            </a:lvl1pPr>
          </a:lstStyle>
          <a:p>
            <a:pPr lvl="0"/>
            <a:r>
              <a:rPr lang="pt-PT" dirty="0"/>
              <a:t>CLIQUE EDITAR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" name="Marcador de Posição do Rodapé 1">
            <a:extLst>
              <a:ext uri="{FF2B5EF4-FFF2-40B4-BE49-F238E27FC236}">
                <a16:creationId xmlns:a16="http://schemas.microsoft.com/office/drawing/2014/main" id="{38714324-EB43-46E9-A127-E74A85B153B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CFA3228-72F6-4DEE-ADE1-DDD82B401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0698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6" name="Marcador de Posição do Texto 5">
            <a:extLst>
              <a:ext uri="{FF2B5EF4-FFF2-40B4-BE49-F238E27FC236}">
                <a16:creationId xmlns:a16="http://schemas.microsoft.com/office/drawing/2014/main" id="{41F93CF5-7DC6-4092-BF08-82E0A66BE1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29337" y="2042432"/>
            <a:ext cx="8192210" cy="735319"/>
          </a:xfrm>
        </p:spPr>
        <p:txBody>
          <a:bodyPr lIns="0" tIns="0" rIns="0" bIns="0">
            <a:noAutofit/>
          </a:bodyPr>
          <a:lstStyle>
            <a:lvl1pPr marL="0">
              <a:spcAft>
                <a:spcPts val="3000"/>
              </a:spcAft>
              <a:defRPr sz="2400">
                <a:solidFill>
                  <a:schemeClr val="bg2">
                    <a:lumMod val="25000"/>
                  </a:schemeClr>
                </a:solidFill>
              </a:defRPr>
            </a:lvl1pPr>
            <a:lvl2pPr marL="288000" indent="-288000">
              <a:lnSpc>
                <a:spcPct val="150000"/>
              </a:lnSpc>
              <a:spcAft>
                <a:spcPts val="0"/>
              </a:spcAft>
              <a:buFontTx/>
              <a:buNone/>
              <a:defRPr sz="1400" b="0"/>
            </a:lvl2pPr>
          </a:lstStyle>
          <a:p>
            <a:pPr lvl="0"/>
            <a:r>
              <a:rPr lang="pt-PT" dirty="0"/>
              <a:t>Clique para editar os estilos do texto de</a:t>
            </a:r>
          </a:p>
        </p:txBody>
      </p:sp>
      <p:sp>
        <p:nvSpPr>
          <p:cNvPr id="22" name="Marcador de Posição do Texto 19">
            <a:extLst>
              <a:ext uri="{FF2B5EF4-FFF2-40B4-BE49-F238E27FC236}">
                <a16:creationId xmlns:a16="http://schemas.microsoft.com/office/drawing/2014/main" id="{631E1194-960D-43D7-BF3A-B445C3E9A8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94741" y="3779837"/>
            <a:ext cx="1506070" cy="589642"/>
          </a:xfrm>
        </p:spPr>
        <p:txBody>
          <a:bodyPr lIns="0" tIns="0" rIns="0" bIns="0" anchor="t" anchorCtr="0">
            <a:noAutofit/>
          </a:bodyPr>
          <a:lstStyle>
            <a:lvl1pPr algn="r">
              <a:defRPr sz="1200" b="1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editar</a:t>
            </a:r>
          </a:p>
        </p:txBody>
      </p:sp>
      <p:sp>
        <p:nvSpPr>
          <p:cNvPr id="13" name="Marcador de Posição de Conteúdo 12">
            <a:extLst>
              <a:ext uri="{FF2B5EF4-FFF2-40B4-BE49-F238E27FC236}">
                <a16:creationId xmlns:a16="http://schemas.microsoft.com/office/drawing/2014/main" id="{59C4181D-5BE4-4A2F-A9D0-565E02FB08C3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5752618" y="860366"/>
            <a:ext cx="5636107" cy="159272"/>
          </a:xfrm>
        </p:spPr>
        <p:txBody>
          <a:bodyPr lIns="0" tIns="0" rIns="0" bIns="0">
            <a:noAutofit/>
          </a:bodyPr>
          <a:lstStyle>
            <a:lvl1pPr marL="0" algn="r">
              <a:lnSpc>
                <a:spcPct val="100000"/>
              </a:lnSpc>
              <a:spcAft>
                <a:spcPts val="0"/>
              </a:spcAft>
              <a:defRPr sz="1200" b="1" spc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</a:t>
            </a:r>
          </a:p>
        </p:txBody>
      </p:sp>
      <p:sp>
        <p:nvSpPr>
          <p:cNvPr id="35" name="Marcador de Posição de Conteúdo 34">
            <a:extLst>
              <a:ext uri="{FF2B5EF4-FFF2-40B4-BE49-F238E27FC236}">
                <a16:creationId xmlns:a16="http://schemas.microsoft.com/office/drawing/2014/main" id="{915BE823-9504-4BC6-89D7-57D866A128D0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2927477" y="2882526"/>
            <a:ext cx="8447770" cy="1447459"/>
          </a:xfrm>
        </p:spPr>
        <p:txBody>
          <a:bodyPr lIns="0" tIns="0" rIns="0" bIns="0">
            <a:normAutofit/>
          </a:bodyPr>
          <a:lstStyle>
            <a:lvl1pPr marL="288000" indent="-288000" algn="l">
              <a:lnSpc>
                <a:spcPct val="100000"/>
              </a:lnSpc>
              <a:spcAft>
                <a:spcPts val="1800"/>
              </a:spcAft>
              <a:defRPr sz="1400"/>
            </a:lvl1pPr>
            <a:lvl2pPr marL="288000" indent="-288000" algn="l">
              <a:lnSpc>
                <a:spcPct val="100000"/>
              </a:lnSpc>
              <a:spcAft>
                <a:spcPts val="1800"/>
              </a:spcAft>
              <a:defRPr sz="1400"/>
            </a:lvl2pPr>
            <a:lvl3pPr marL="288000" indent="-288000" algn="l">
              <a:lnSpc>
                <a:spcPct val="100000"/>
              </a:lnSpc>
              <a:spcAft>
                <a:spcPts val="1800"/>
              </a:spcAft>
              <a:defRPr sz="1600"/>
            </a:lvl3pPr>
            <a:lvl4pPr marL="288000" indent="-288000" algn="l">
              <a:lnSpc>
                <a:spcPct val="100000"/>
              </a:lnSpc>
              <a:spcAft>
                <a:spcPts val="1800"/>
              </a:spcAft>
              <a:defRPr sz="1400"/>
            </a:lvl4pPr>
            <a:lvl5pPr marL="288000" indent="-288000" algn="l">
              <a:lnSpc>
                <a:spcPct val="100000"/>
              </a:lnSpc>
              <a:spcAft>
                <a:spcPts val="1800"/>
              </a:spcAft>
              <a:defRPr sz="1400"/>
            </a:lvl5pPr>
          </a:lstStyle>
          <a:p>
            <a:pPr lvl="2"/>
            <a:r>
              <a:rPr lang="pt-PT" dirty="0"/>
              <a:t>Terceiro nível</a:t>
            </a:r>
          </a:p>
        </p:txBody>
      </p:sp>
    </p:spTree>
    <p:extLst>
      <p:ext uri="{BB962C8B-B14F-4D97-AF65-F5344CB8AC3E}">
        <p14:creationId xmlns:p14="http://schemas.microsoft.com/office/powerpoint/2010/main" val="67232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55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cronograma complex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ítulo 2">
            <a:extLst>
              <a:ext uri="{FF2B5EF4-FFF2-40B4-BE49-F238E27FC236}">
                <a16:creationId xmlns:a16="http://schemas.microsoft.com/office/drawing/2014/main" id="{3720E6D9-07B6-423C-A306-866B839F272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72099" y="419754"/>
            <a:ext cx="6027421" cy="588309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EDF8D49-42A8-42E0-807A-2F8884BB6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0698"/>
            <a:ext cx="3061675" cy="1021988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8ED435B9-13C1-40DB-9194-54584B9FB4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99AED941-BB38-4A10-85F5-2E0EB83FE58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6" name="Marcador de Posição do Texto 19">
            <a:extLst>
              <a:ext uri="{FF2B5EF4-FFF2-40B4-BE49-F238E27FC236}">
                <a16:creationId xmlns:a16="http://schemas.microsoft.com/office/drawing/2014/main" id="{0D058DCE-17BC-4618-AC9F-F0EAD434704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-404673" y="2114999"/>
            <a:ext cx="2898173" cy="228151"/>
          </a:xfrm>
        </p:spPr>
        <p:txBody>
          <a:bodyPr lIns="0" tIns="0" rIns="0" bIns="0">
            <a:noAutofit/>
          </a:bodyPr>
          <a:lstStyle>
            <a:lvl1pPr algn="r">
              <a:defRPr sz="1800" b="1"/>
            </a:lvl1pPr>
          </a:lstStyle>
          <a:p>
            <a:pPr lvl="0"/>
            <a:r>
              <a:rPr lang="pt-PT" dirty="0"/>
              <a:t>CLIQUE EDITAR</a:t>
            </a:r>
          </a:p>
        </p:txBody>
      </p:sp>
      <p:sp>
        <p:nvSpPr>
          <p:cNvPr id="7" name="Marcador de Posição do Texto 5">
            <a:extLst>
              <a:ext uri="{FF2B5EF4-FFF2-40B4-BE49-F238E27FC236}">
                <a16:creationId xmlns:a16="http://schemas.microsoft.com/office/drawing/2014/main" id="{82EA64EC-906D-42F2-B2D8-5DB819AFC1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28332" y="2040837"/>
            <a:ext cx="8494272" cy="735319"/>
          </a:xfrm>
        </p:spPr>
        <p:txBody>
          <a:bodyPr lIns="0" tIns="0" rIns="0" bIns="0">
            <a:noAutofit/>
          </a:bodyPr>
          <a:lstStyle>
            <a:lvl1pPr marL="0">
              <a:spcAft>
                <a:spcPts val="3000"/>
              </a:spcAft>
              <a:defRPr sz="2400">
                <a:solidFill>
                  <a:schemeClr val="bg2">
                    <a:lumMod val="25000"/>
                  </a:schemeClr>
                </a:solidFill>
              </a:defRPr>
            </a:lvl1pPr>
            <a:lvl2pPr marL="288000" indent="-288000">
              <a:lnSpc>
                <a:spcPct val="150000"/>
              </a:lnSpc>
              <a:spcAft>
                <a:spcPts val="0"/>
              </a:spcAft>
              <a:buFontTx/>
              <a:buNone/>
              <a:defRPr sz="1400" b="0"/>
            </a:lvl2pPr>
          </a:lstStyle>
          <a:p>
            <a:pPr lvl="0"/>
            <a:r>
              <a:rPr lang="pt-PT" dirty="0"/>
              <a:t>Clique para editar os estilos do texto de</a:t>
            </a:r>
          </a:p>
        </p:txBody>
      </p:sp>
      <p:sp>
        <p:nvSpPr>
          <p:cNvPr id="8" name="Marcador de Posição do Texto 19">
            <a:extLst>
              <a:ext uri="{FF2B5EF4-FFF2-40B4-BE49-F238E27FC236}">
                <a16:creationId xmlns:a16="http://schemas.microsoft.com/office/drawing/2014/main" id="{8A6431F1-F303-47EF-B70E-8D60AF0D67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96066" y="2884492"/>
            <a:ext cx="1506070" cy="589642"/>
          </a:xfrm>
        </p:spPr>
        <p:txBody>
          <a:bodyPr lIns="0" tIns="0" rIns="0" bIns="0" anchor="t" anchorCtr="0">
            <a:noAutofit/>
          </a:bodyPr>
          <a:lstStyle>
            <a:lvl1pPr algn="r">
              <a:defRPr sz="1200" b="1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Editar</a:t>
            </a:r>
          </a:p>
        </p:txBody>
      </p:sp>
      <p:sp>
        <p:nvSpPr>
          <p:cNvPr id="10" name="Marcador de Posição de Conteúdo 12">
            <a:extLst>
              <a:ext uri="{FF2B5EF4-FFF2-40B4-BE49-F238E27FC236}">
                <a16:creationId xmlns:a16="http://schemas.microsoft.com/office/drawing/2014/main" id="{6118959B-2A43-4DEC-9DF9-686B7E08CCB1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096000" y="857905"/>
            <a:ext cx="5303518" cy="150158"/>
          </a:xfrm>
        </p:spPr>
        <p:txBody>
          <a:bodyPr lIns="0" tIns="0" rIns="0" bIns="0">
            <a:noAutofit/>
          </a:bodyPr>
          <a:lstStyle>
            <a:lvl1pPr marL="0" algn="r">
              <a:lnSpc>
                <a:spcPct val="100000"/>
              </a:lnSpc>
              <a:spcAft>
                <a:spcPts val="0"/>
              </a:spcAft>
              <a:defRPr sz="1200" b="1" spc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</a:t>
            </a:r>
          </a:p>
        </p:txBody>
      </p:sp>
      <p:sp>
        <p:nvSpPr>
          <p:cNvPr id="14" name="Marcador de Posição de Conteúdo 13">
            <a:extLst>
              <a:ext uri="{FF2B5EF4-FFF2-40B4-BE49-F238E27FC236}">
                <a16:creationId xmlns:a16="http://schemas.microsoft.com/office/drawing/2014/main" id="{1BCFCE28-ABC4-4677-864A-0DF822934E57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3228332" y="2880596"/>
            <a:ext cx="8160393" cy="4023485"/>
          </a:xfrm>
        </p:spPr>
        <p:txBody>
          <a:bodyPr lIns="0" tIns="0" rIns="0" bIns="0">
            <a:noAutofit/>
          </a:bodyPr>
          <a:lstStyle>
            <a:lvl1pPr marL="288000" indent="-288000">
              <a:lnSpc>
                <a:spcPct val="100000"/>
              </a:lnSpc>
              <a:spcAft>
                <a:spcPts val="6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 os estilos</a:t>
            </a:r>
          </a:p>
        </p:txBody>
      </p:sp>
    </p:spTree>
    <p:extLst>
      <p:ext uri="{BB962C8B-B14F-4D97-AF65-F5344CB8AC3E}">
        <p14:creationId xmlns:p14="http://schemas.microsoft.com/office/powerpoint/2010/main" val="39991470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1655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 ESTRUT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ubtítulo 2">
            <a:extLst>
              <a:ext uri="{FF2B5EF4-FFF2-40B4-BE49-F238E27FC236}">
                <a16:creationId xmlns:a16="http://schemas.microsoft.com/office/drawing/2014/main" id="{0025D429-83BE-49F1-9B79-38CBB3133FD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48201" y="419754"/>
            <a:ext cx="6751320" cy="588309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20" name="Marcador de Posição do Texto 19">
            <a:extLst>
              <a:ext uri="{FF2B5EF4-FFF2-40B4-BE49-F238E27FC236}">
                <a16:creationId xmlns:a16="http://schemas.microsoft.com/office/drawing/2014/main" id="{D89CF91C-BEA0-4F30-9673-48C50A7B4F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-397362" y="2114999"/>
            <a:ext cx="2898173" cy="228151"/>
          </a:xfrm>
        </p:spPr>
        <p:txBody>
          <a:bodyPr lIns="0" tIns="0" rIns="0" bIns="0">
            <a:noAutofit/>
          </a:bodyPr>
          <a:lstStyle>
            <a:lvl1pPr algn="r">
              <a:defRPr sz="1800" b="1"/>
            </a:lvl1pPr>
          </a:lstStyle>
          <a:p>
            <a:pPr lvl="0"/>
            <a:r>
              <a:rPr lang="pt-PT" dirty="0"/>
              <a:t>CLIQUE EDITAR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" name="Marcador de Posição do Rodapé 1">
            <a:extLst>
              <a:ext uri="{FF2B5EF4-FFF2-40B4-BE49-F238E27FC236}">
                <a16:creationId xmlns:a16="http://schemas.microsoft.com/office/drawing/2014/main" id="{38714324-EB43-46E9-A127-E74A85B153B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CFA3228-72F6-4DEE-ADE1-DDD82B401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0698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6" name="Marcador de Posição do Texto 5">
            <a:extLst>
              <a:ext uri="{FF2B5EF4-FFF2-40B4-BE49-F238E27FC236}">
                <a16:creationId xmlns:a16="http://schemas.microsoft.com/office/drawing/2014/main" id="{41F93CF5-7DC6-4092-BF08-82E0A66BE1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24834" y="2033774"/>
            <a:ext cx="7818902" cy="618752"/>
          </a:xfrm>
        </p:spPr>
        <p:txBody>
          <a:bodyPr lIns="0" tIns="0" rIns="0" bIns="0">
            <a:noAutofit/>
          </a:bodyPr>
          <a:lstStyle>
            <a:lvl1pPr marL="0">
              <a:spcAft>
                <a:spcPts val="3000"/>
              </a:spcAft>
              <a:defRPr sz="2400">
                <a:solidFill>
                  <a:schemeClr val="bg2">
                    <a:lumMod val="25000"/>
                  </a:schemeClr>
                </a:solidFill>
              </a:defRPr>
            </a:lvl1pPr>
            <a:lvl2pPr marL="288000" indent="-288000">
              <a:lnSpc>
                <a:spcPct val="150000"/>
              </a:lnSpc>
              <a:spcAft>
                <a:spcPts val="0"/>
              </a:spcAft>
              <a:buFontTx/>
              <a:buNone/>
              <a:defRPr sz="1400" b="0"/>
            </a:lvl2pPr>
          </a:lstStyle>
          <a:p>
            <a:pPr lvl="0"/>
            <a:r>
              <a:rPr lang="pt-PT" dirty="0"/>
              <a:t>Clique para editar os estilos do texto de</a:t>
            </a:r>
          </a:p>
        </p:txBody>
      </p:sp>
      <p:sp>
        <p:nvSpPr>
          <p:cNvPr id="22" name="Marcador de Posição do Texto 19">
            <a:extLst>
              <a:ext uri="{FF2B5EF4-FFF2-40B4-BE49-F238E27FC236}">
                <a16:creationId xmlns:a16="http://schemas.microsoft.com/office/drawing/2014/main" id="{631E1194-960D-43D7-BF3A-B445C3E9A8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94741" y="3779837"/>
            <a:ext cx="1506070" cy="589642"/>
          </a:xfrm>
        </p:spPr>
        <p:txBody>
          <a:bodyPr lIns="0" tIns="0" rIns="0" bIns="0" anchor="t" anchorCtr="0">
            <a:noAutofit/>
          </a:bodyPr>
          <a:lstStyle>
            <a:lvl1pPr algn="r">
              <a:defRPr sz="1200" b="1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editar</a:t>
            </a:r>
          </a:p>
        </p:txBody>
      </p:sp>
      <p:sp>
        <p:nvSpPr>
          <p:cNvPr id="13" name="Marcador de Posição de Conteúdo 12">
            <a:extLst>
              <a:ext uri="{FF2B5EF4-FFF2-40B4-BE49-F238E27FC236}">
                <a16:creationId xmlns:a16="http://schemas.microsoft.com/office/drawing/2014/main" id="{59C4181D-5BE4-4A2F-A9D0-565E02FB08C3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421529" y="857250"/>
            <a:ext cx="6967196" cy="169863"/>
          </a:xfrm>
        </p:spPr>
        <p:txBody>
          <a:bodyPr lIns="0" tIns="0" rIns="0" bIns="0">
            <a:noAutofit/>
          </a:bodyPr>
          <a:lstStyle>
            <a:lvl1pPr marL="0" algn="r">
              <a:lnSpc>
                <a:spcPct val="100000"/>
              </a:lnSpc>
              <a:spcAft>
                <a:spcPts val="0"/>
              </a:spcAft>
              <a:defRPr sz="1200" b="1" spc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</a:t>
            </a:r>
          </a:p>
        </p:txBody>
      </p:sp>
      <p:sp>
        <p:nvSpPr>
          <p:cNvPr id="5" name="Marcador de Posição de Conteúdo 4">
            <a:extLst>
              <a:ext uri="{FF2B5EF4-FFF2-40B4-BE49-F238E27FC236}">
                <a16:creationId xmlns:a16="http://schemas.microsoft.com/office/drawing/2014/main" id="{CC88D03E-074B-430C-B6E3-0FEB3F77FEA5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223711" y="2855232"/>
            <a:ext cx="7820025" cy="1021987"/>
          </a:xfrm>
        </p:spPr>
        <p:txBody>
          <a:bodyPr lIns="0" tIns="0" rIns="0" bIns="0">
            <a:noAutofit/>
          </a:bodyPr>
          <a:lstStyle>
            <a:lvl1pPr marL="288000" indent="0">
              <a:lnSpc>
                <a:spcPts val="2000"/>
              </a:lnSpc>
              <a:spcAft>
                <a:spcPts val="0"/>
              </a:spcAft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0" indent="0">
              <a:lnSpc>
                <a:spcPts val="2200"/>
              </a:lnSpc>
              <a:spcAft>
                <a:spcPts val="0"/>
              </a:spcAft>
              <a:defRPr sz="1600" b="1"/>
            </a:lvl2pPr>
            <a:lvl3pPr indent="0">
              <a:lnSpc>
                <a:spcPct val="100000"/>
              </a:lnSpc>
              <a:defRPr sz="1400"/>
            </a:lvl3pPr>
            <a:lvl4pPr indent="0">
              <a:lnSpc>
                <a:spcPct val="100000"/>
              </a:lnSpc>
              <a:defRPr sz="1400"/>
            </a:lvl4pPr>
            <a:lvl5pPr indent="0">
              <a:lnSpc>
                <a:spcPct val="100000"/>
              </a:lnSpc>
              <a:defRPr sz="1400"/>
            </a:lvl5pPr>
          </a:lstStyle>
          <a:p>
            <a:pPr lvl="1"/>
            <a:r>
              <a:rPr lang="pt-PT" dirty="0"/>
              <a:t>Segundo nível</a:t>
            </a:r>
          </a:p>
        </p:txBody>
      </p:sp>
      <p:sp>
        <p:nvSpPr>
          <p:cNvPr id="17" name="Marcador de Posição de Conteúdo 34">
            <a:extLst>
              <a:ext uri="{FF2B5EF4-FFF2-40B4-BE49-F238E27FC236}">
                <a16:creationId xmlns:a16="http://schemas.microsoft.com/office/drawing/2014/main" id="{4B9D91E7-AD06-428F-838E-E90934B621C5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3947611" y="3896269"/>
            <a:ext cx="6972300" cy="1447459"/>
          </a:xfrm>
        </p:spPr>
        <p:txBody>
          <a:bodyPr lIns="0" tIns="360000" rIns="0" bIns="0">
            <a:normAutofit/>
          </a:bodyPr>
          <a:lstStyle>
            <a:lvl1pPr marL="288000" indent="-288000" algn="l">
              <a:lnSpc>
                <a:spcPct val="100000"/>
              </a:lnSpc>
              <a:spcAft>
                <a:spcPts val="1800"/>
              </a:spcAft>
              <a:defRPr sz="1400"/>
            </a:lvl1pPr>
            <a:lvl2pPr marL="288000" indent="-288000" algn="l">
              <a:lnSpc>
                <a:spcPct val="100000"/>
              </a:lnSpc>
              <a:spcAft>
                <a:spcPts val="1800"/>
              </a:spcAft>
              <a:defRPr sz="1400"/>
            </a:lvl2pPr>
            <a:lvl3pPr marL="288000" indent="-288000" algn="l">
              <a:lnSpc>
                <a:spcPct val="100000"/>
              </a:lnSpc>
              <a:spcAft>
                <a:spcPts val="1800"/>
              </a:spcAft>
              <a:defRPr sz="1400"/>
            </a:lvl3pPr>
            <a:lvl4pPr marL="288000" indent="-288000" algn="l">
              <a:lnSpc>
                <a:spcPct val="100000"/>
              </a:lnSpc>
              <a:spcAft>
                <a:spcPts val="1800"/>
              </a:spcAft>
              <a:defRPr sz="1400"/>
            </a:lvl4pPr>
            <a:lvl5pPr marL="288000" indent="-288000" algn="l">
              <a:lnSpc>
                <a:spcPct val="100000"/>
              </a:lnSpc>
              <a:spcAft>
                <a:spcPts val="1800"/>
              </a:spcAft>
              <a:defRPr sz="1400"/>
            </a:lvl5pPr>
          </a:lstStyle>
          <a:p>
            <a:pPr lvl="2"/>
            <a:r>
              <a:rPr lang="pt-PT" dirty="0"/>
              <a:t>Terceiro nível</a:t>
            </a:r>
          </a:p>
        </p:txBody>
      </p:sp>
    </p:spTree>
    <p:extLst>
      <p:ext uri="{BB962C8B-B14F-4D97-AF65-F5344CB8AC3E}">
        <p14:creationId xmlns:p14="http://schemas.microsoft.com/office/powerpoint/2010/main" val="2870970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55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estrutura e metodolog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ítulo 2">
            <a:extLst>
              <a:ext uri="{FF2B5EF4-FFF2-40B4-BE49-F238E27FC236}">
                <a16:creationId xmlns:a16="http://schemas.microsoft.com/office/drawing/2014/main" id="{F9A19535-FAC2-4122-B890-EAC1EA0FD91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48201" y="419754"/>
            <a:ext cx="6751320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20" name="Marcador de Posição do Texto 19">
            <a:extLst>
              <a:ext uri="{FF2B5EF4-FFF2-40B4-BE49-F238E27FC236}">
                <a16:creationId xmlns:a16="http://schemas.microsoft.com/office/drawing/2014/main" id="{D89CF91C-BEA0-4F30-9673-48C50A7B4F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-402623" y="2118526"/>
            <a:ext cx="2898173" cy="355269"/>
          </a:xfrm>
        </p:spPr>
        <p:txBody>
          <a:bodyPr lIns="0" tIns="0" rIns="0" bIns="0" anchor="t" anchorCtr="0">
            <a:normAutofit/>
          </a:bodyPr>
          <a:lstStyle>
            <a:lvl1pPr algn="r">
              <a:defRPr sz="1800" b="1"/>
            </a:lvl1pPr>
          </a:lstStyle>
          <a:p>
            <a:pPr lvl="0"/>
            <a:r>
              <a:rPr lang="pt-PT" dirty="0"/>
              <a:t>CLIQUE EDITAR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" name="Marcador de Posição do Rodapé 1">
            <a:extLst>
              <a:ext uri="{FF2B5EF4-FFF2-40B4-BE49-F238E27FC236}">
                <a16:creationId xmlns:a16="http://schemas.microsoft.com/office/drawing/2014/main" id="{38714324-EB43-46E9-A127-E74A85B153B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CFA3228-72F6-4DEE-ADE1-DDD82B401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0698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16" name="Marcador de Posição do Texto 15">
            <a:extLst>
              <a:ext uri="{FF2B5EF4-FFF2-40B4-BE49-F238E27FC236}">
                <a16:creationId xmlns:a16="http://schemas.microsoft.com/office/drawing/2014/main" id="{82156BE3-A8AE-4529-866C-21BCA8A11BA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227374" y="2042326"/>
            <a:ext cx="8149776" cy="4713288"/>
          </a:xfrm>
        </p:spPr>
        <p:txBody>
          <a:bodyPr lIns="0" tIns="0" rIns="0" bIns="0"/>
          <a:lstStyle>
            <a:lvl1pPr marL="0">
              <a:spcAft>
                <a:spcPts val="1200"/>
              </a:spcAft>
              <a:defRPr sz="2400">
                <a:solidFill>
                  <a:schemeClr val="bg2">
                    <a:lumMod val="25000"/>
                  </a:schemeClr>
                </a:solidFill>
              </a:defRPr>
            </a:lvl1pPr>
            <a:lvl2pPr marL="0">
              <a:lnSpc>
                <a:spcPts val="3000"/>
              </a:lnSpc>
              <a:spcAft>
                <a:spcPts val="600"/>
              </a:spcAft>
              <a:defRPr sz="1600" b="1">
                <a:solidFill>
                  <a:srgbClr val="2981F5"/>
                </a:solidFill>
              </a:defRPr>
            </a:lvl2pPr>
            <a:lvl3pPr marL="0" indent="0">
              <a:lnSpc>
                <a:spcPts val="2400"/>
              </a:lnSpc>
              <a:spcAft>
                <a:spcPts val="2400"/>
              </a:spcAft>
              <a:buNone/>
              <a:defRPr sz="1600"/>
            </a:lvl3pPr>
            <a:lvl4pPr marL="1008000" indent="-288000">
              <a:lnSpc>
                <a:spcPts val="2000"/>
              </a:lnSpc>
              <a:spcAft>
                <a:spcPts val="18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600"/>
            </a:lvl4pPr>
          </a:lstStyle>
          <a:p>
            <a:pPr lvl="0"/>
            <a:r>
              <a:rPr lang="pt-PT" dirty="0"/>
              <a:t>Clique para editar os estilos do texto de Modelo Global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 </a:t>
            </a:r>
          </a:p>
          <a:p>
            <a:pPr lvl="3"/>
            <a:r>
              <a:rPr lang="pt-PT" dirty="0"/>
              <a:t>Quarto nível</a:t>
            </a:r>
          </a:p>
          <a:p>
            <a:pPr lvl="3"/>
            <a:endParaRPr lang="pt-PT" dirty="0"/>
          </a:p>
        </p:txBody>
      </p:sp>
      <p:sp>
        <p:nvSpPr>
          <p:cNvPr id="14" name="Marcador de Posição de Conteúdo 12">
            <a:extLst>
              <a:ext uri="{FF2B5EF4-FFF2-40B4-BE49-F238E27FC236}">
                <a16:creationId xmlns:a16="http://schemas.microsoft.com/office/drawing/2014/main" id="{2F23007D-0E27-411D-A9EA-29A500AF2CB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458200" y="857250"/>
            <a:ext cx="2941638" cy="150813"/>
          </a:xfrm>
        </p:spPr>
        <p:txBody>
          <a:bodyPr lIns="0" tIns="0" rIns="0" bIns="0">
            <a:noAutofit/>
          </a:bodyPr>
          <a:lstStyle>
            <a:lvl1pPr marL="0" algn="r">
              <a:lnSpc>
                <a:spcPct val="100000"/>
              </a:lnSpc>
              <a:spcAft>
                <a:spcPts val="0"/>
              </a:spcAft>
              <a:defRPr sz="1200" b="1" spc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</a:t>
            </a:r>
          </a:p>
        </p:txBody>
      </p:sp>
    </p:spTree>
    <p:extLst>
      <p:ext uri="{BB962C8B-B14F-4D97-AF65-F5344CB8AC3E}">
        <p14:creationId xmlns:p14="http://schemas.microsoft.com/office/powerpoint/2010/main" val="1645808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Esquema Personalizado"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EE09BB78-F60F-4B6D-8CA4-0DA94B3AF5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LINK&amp;GROW</a:t>
            </a:r>
            <a:r>
              <a:rPr lang="en-US" dirty="0">
                <a:solidFill>
                  <a:srgbClr val="2981F5"/>
                </a:solidFill>
              </a:rPr>
              <a:t> MAKE IT HAPPEN </a:t>
            </a:r>
            <a:r>
              <a:rPr lang="en-US" dirty="0"/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E9EB93FB-68B0-4439-B857-8470CD7611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7" name="Marcador de Posição da Imagem 6">
            <a:extLst>
              <a:ext uri="{FF2B5EF4-FFF2-40B4-BE49-F238E27FC236}">
                <a16:creationId xmlns:a16="http://schemas.microsoft.com/office/drawing/2014/main" id="{2F8153C5-933A-4C4E-80B3-D055B48B4F2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471863" y="3238500"/>
            <a:ext cx="5248275" cy="1104900"/>
          </a:xfrm>
        </p:spPr>
        <p:txBody>
          <a:bodyPr/>
          <a:lstStyle>
            <a:lvl1pPr algn="ctr">
              <a:defRPr/>
            </a:lvl1pPr>
          </a:lstStyle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2541858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squema Personalizado"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9463B-6ADC-4E6F-AB7F-669913BBB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E787A343-0DD7-4DA1-9D27-D270627198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1"/>
                </a:solidFill>
              </a:rPr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D78BB34C-8F60-4CD9-9EA0-F6D459AB066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r>
              <a:rPr lang="en-US" dirty="0"/>
              <a:t> |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616BF7F9-909B-400C-B808-4C551E096B5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779677" y="1933575"/>
            <a:ext cx="9356636" cy="4295775"/>
          </a:xfrm>
        </p:spPr>
        <p:txBody>
          <a:bodyPr lIns="0" tIns="0" rIns="0" bIns="0">
            <a:noAutofit/>
          </a:bodyPr>
          <a:lstStyle>
            <a:lvl1pPr marL="0">
              <a:spcAft>
                <a:spcPts val="0"/>
              </a:spcAft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</p:spTree>
    <p:extLst>
      <p:ext uri="{BB962C8B-B14F-4D97-AF65-F5344CB8AC3E}">
        <p14:creationId xmlns:p14="http://schemas.microsoft.com/office/powerpoint/2010/main" val="339622134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tapas"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Posição do Rodapé 11">
            <a:extLst>
              <a:ext uri="{FF2B5EF4-FFF2-40B4-BE49-F238E27FC236}">
                <a16:creationId xmlns:a16="http://schemas.microsoft.com/office/drawing/2014/main" id="{A1A85693-4676-42D5-847E-D51F055A07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1"/>
                </a:solidFill>
              </a:rPr>
              <a:t>NOME CLIENTE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2" name="Título 21">
            <a:extLst>
              <a:ext uri="{FF2B5EF4-FFF2-40B4-BE49-F238E27FC236}">
                <a16:creationId xmlns:a16="http://schemas.microsoft.com/office/drawing/2014/main" id="{0B787F8C-F469-4022-AD7F-78407F901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57548"/>
            <a:ext cx="3061675" cy="56005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E280BED9-B07A-4503-9789-D8EA2A5917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43775" y="419754"/>
            <a:ext cx="4055745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1"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</p:spTree>
    <p:extLst>
      <p:ext uri="{BB962C8B-B14F-4D97-AF65-F5344CB8AC3E}">
        <p14:creationId xmlns:p14="http://schemas.microsoft.com/office/powerpoint/2010/main" val="1186461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D1C6B0-BAB7-4120-8DC6-2FC309B2B1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64022" y="7006701"/>
            <a:ext cx="2743200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5" b="1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fld id="{7B5D1578-92D7-4DA3-80CB-173F956193A3}" type="slidenum">
              <a:rPr lang="pt-PT" smtClean="0"/>
              <a:pPr/>
              <a:t>‹nº›</a:t>
            </a:fld>
            <a:r>
              <a:rPr lang="pt-PT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3873589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  <p15:guide id="2" orient="horz" pos="232">
          <p15:clr>
            <a:srgbClr val="FBAE40"/>
          </p15:clr>
        </p15:guide>
        <p15:guide id="3" orient="horz" pos="4105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squema Personaliza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ção do Número do Diapositivo 7">
            <a:extLst>
              <a:ext uri="{FF2B5EF4-FFF2-40B4-BE49-F238E27FC236}">
                <a16:creationId xmlns:a16="http://schemas.microsoft.com/office/drawing/2014/main" id="{2BC7C6EA-1DE7-405E-8E3D-03C014C3DA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0" name="Marcador de Posição do Rodapé 9">
            <a:extLst>
              <a:ext uri="{FF2B5EF4-FFF2-40B4-BE49-F238E27FC236}">
                <a16:creationId xmlns:a16="http://schemas.microsoft.com/office/drawing/2014/main" id="{8888995A-D804-45B4-B2EC-B18517EE1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NOME CLIENTE</a:t>
            </a:r>
          </a:p>
        </p:txBody>
      </p:sp>
    </p:spTree>
    <p:extLst>
      <p:ext uri="{BB962C8B-B14F-4D97-AF65-F5344CB8AC3E}">
        <p14:creationId xmlns:p14="http://schemas.microsoft.com/office/powerpoint/2010/main" val="2602022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3D2E787-49E7-4A99-B6F7-9E405E49E4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14775" y="419754"/>
            <a:ext cx="7484745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12" name="Marcador de Posição do Rodapé 11">
            <a:extLst>
              <a:ext uri="{FF2B5EF4-FFF2-40B4-BE49-F238E27FC236}">
                <a16:creationId xmlns:a16="http://schemas.microsoft.com/office/drawing/2014/main" id="{A1A85693-4676-42D5-847E-D51F055A07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20" name="Marcador de Posição do Texto 19">
            <a:extLst>
              <a:ext uri="{FF2B5EF4-FFF2-40B4-BE49-F238E27FC236}">
                <a16:creationId xmlns:a16="http://schemas.microsoft.com/office/drawing/2014/main" id="{D89CF91C-BEA0-4F30-9673-48C50A7B4F1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19675" y="1890411"/>
            <a:ext cx="10080625" cy="4765297"/>
          </a:xfrm>
        </p:spPr>
        <p:txBody>
          <a:bodyPr>
            <a:noAutofit/>
          </a:bodyPr>
          <a:lstStyle/>
          <a:p>
            <a:pPr lvl="0"/>
            <a:r>
              <a:rPr lang="pt-PT" dirty="0"/>
              <a:t>Clique para editar os estilos do texto de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</a:t>
            </a:r>
          </a:p>
          <a:p>
            <a:pPr lvl="3"/>
            <a:r>
              <a:rPr lang="pt-PT" dirty="0"/>
              <a:t>Quarto nível</a:t>
            </a:r>
          </a:p>
          <a:p>
            <a:pPr lvl="4"/>
            <a:r>
              <a:rPr lang="pt-PT" dirty="0"/>
              <a:t>Quinto nível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4" name="Título 23">
            <a:extLst>
              <a:ext uri="{FF2B5EF4-FFF2-40B4-BE49-F238E27FC236}">
                <a16:creationId xmlns:a16="http://schemas.microsoft.com/office/drawing/2014/main" id="{4BEE0A4A-05B1-436F-AD02-9212EA46E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0698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</p:spTree>
    <p:extLst>
      <p:ext uri="{BB962C8B-B14F-4D97-AF65-F5344CB8AC3E}">
        <p14:creationId xmlns:p14="http://schemas.microsoft.com/office/powerpoint/2010/main" val="26125020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72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cliente intro "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3D2E787-49E7-4A99-B6F7-9E405E49E4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57725" y="419754"/>
            <a:ext cx="6741795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1"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12" name="Marcador de Posição do Rodapé 11">
            <a:extLst>
              <a:ext uri="{FF2B5EF4-FFF2-40B4-BE49-F238E27FC236}">
                <a16:creationId xmlns:a16="http://schemas.microsoft.com/office/drawing/2014/main" id="{A1A85693-4676-42D5-847E-D51F055A07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/>
              <a:t>NOME CLIENTE</a:t>
            </a:r>
          </a:p>
        </p:txBody>
      </p:sp>
      <p:sp>
        <p:nvSpPr>
          <p:cNvPr id="20" name="Marcador de Posição do Texto 19">
            <a:extLst>
              <a:ext uri="{FF2B5EF4-FFF2-40B4-BE49-F238E27FC236}">
                <a16:creationId xmlns:a16="http://schemas.microsoft.com/office/drawing/2014/main" id="{D89CF91C-BEA0-4F30-9673-48C50A7B4F1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5076" y="1943099"/>
            <a:ext cx="7804150" cy="4714875"/>
          </a:xfrm>
        </p:spPr>
        <p:txBody>
          <a:bodyPr lIns="0" tIns="0" rIns="0" bIns="0" anchor="t">
            <a:noAutofit/>
          </a:bodyPr>
          <a:lstStyle>
            <a:lvl1pPr marL="0">
              <a:lnSpc>
                <a:spcPts val="4200"/>
              </a:lnSpc>
              <a:defRPr sz="320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pt-PT" dirty="0"/>
              <a:t>Clique para editar os estilos do texto de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r>
              <a:rPr lang="en-US" dirty="0"/>
              <a:t> |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D3879B0-551C-40ED-BFE3-E60646AFB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69123"/>
            <a:ext cx="3061675" cy="10219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10" name="Marcador de Posição da Imagem 9">
            <a:extLst>
              <a:ext uri="{FF2B5EF4-FFF2-40B4-BE49-F238E27FC236}">
                <a16:creationId xmlns:a16="http://schemas.microsoft.com/office/drawing/2014/main" id="{AC2D14ED-8CDF-40AD-871F-8AA5DCAC98F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62975" y="548023"/>
            <a:ext cx="2836863" cy="465137"/>
          </a:xfrm>
        </p:spPr>
        <p:txBody>
          <a:bodyPr lIns="0" tIns="0" rIns="0" bIns="0">
            <a:noAutofit/>
          </a:bodyPr>
          <a:lstStyle>
            <a:lvl1pPr algn="r">
              <a:defRPr/>
            </a:lvl1pPr>
          </a:lstStyle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203682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objetivos cliente"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C06490-F223-418D-9925-A3D4C07E3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0698"/>
            <a:ext cx="3061675" cy="10219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BF709453-8B60-4BBA-A3C7-1723A0A6748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1"/>
                </a:solidFill>
              </a:rPr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AFA82D6C-B2B0-4294-8FA7-7CD6A7737BE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r>
              <a:rPr lang="en-US" dirty="0"/>
              <a:t> |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02824045-759C-4567-BB48-8D13586BC26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505075" y="1933575"/>
            <a:ext cx="7804150" cy="4731657"/>
          </a:xfrm>
        </p:spPr>
        <p:txBody>
          <a:bodyPr lIns="0" tIns="0" rIns="0" bIns="0" anchor="t">
            <a:noAutofit/>
          </a:bodyPr>
          <a:lstStyle>
            <a:lvl1pPr marL="0">
              <a:spcAft>
                <a:spcPts val="2400"/>
              </a:spcAft>
              <a:defRPr sz="3200">
                <a:solidFill>
                  <a:schemeClr val="bg1"/>
                </a:solidFill>
              </a:defRPr>
            </a:lvl1pPr>
            <a:lvl2pPr marL="1177200" indent="-457200">
              <a:lnSpc>
                <a:spcPts val="2400"/>
              </a:lnSpc>
              <a:buClr>
                <a:srgbClr val="2981F5"/>
              </a:buClr>
              <a:buSzPct val="60000"/>
              <a:buFont typeface="+mj-lt"/>
              <a:buAutoNum type="arabicPeriod"/>
              <a:defRPr>
                <a:solidFill>
                  <a:schemeClr val="bg1"/>
                </a:solidFill>
              </a:defRPr>
            </a:lvl2pPr>
            <a:lvl3pPr marL="1080000">
              <a:lnSpc>
                <a:spcPts val="2400"/>
              </a:lnSpc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PT" dirty="0"/>
              <a:t>Clique para editar os estilos do texto de Modelo Global</a:t>
            </a:r>
          </a:p>
          <a:p>
            <a:pPr lvl="1"/>
            <a:r>
              <a:rPr lang="pt-PT" dirty="0"/>
              <a:t>Segundo nível</a:t>
            </a:r>
          </a:p>
          <a:p>
            <a:pPr lvl="1"/>
            <a:endParaRPr lang="pt-PT" dirty="0"/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85A67693-96D1-4E04-9A74-665781ABE4B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48201" y="419754"/>
            <a:ext cx="6751320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1"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</p:spTree>
    <p:extLst>
      <p:ext uri="{BB962C8B-B14F-4D97-AF65-F5344CB8AC3E}">
        <p14:creationId xmlns:p14="http://schemas.microsoft.com/office/powerpoint/2010/main" val="2159143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nivel texto corr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3D2E787-49E7-4A99-B6F7-9E405E49E4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57725" y="419754"/>
            <a:ext cx="6741795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12" name="Marcador de Posição do Rodapé 11">
            <a:extLst>
              <a:ext uri="{FF2B5EF4-FFF2-40B4-BE49-F238E27FC236}">
                <a16:creationId xmlns:a16="http://schemas.microsoft.com/office/drawing/2014/main" id="{A1A85693-4676-42D5-847E-D51F055A07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2" name="Título 21">
            <a:extLst>
              <a:ext uri="{FF2B5EF4-FFF2-40B4-BE49-F238E27FC236}">
                <a16:creationId xmlns:a16="http://schemas.microsoft.com/office/drawing/2014/main" id="{0B787F8C-F469-4022-AD7F-78407F901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0698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5FDBA77C-4708-46A9-819B-CBC0742DB6A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770744" y="2066925"/>
            <a:ext cx="9365570" cy="4659313"/>
          </a:xfrm>
        </p:spPr>
        <p:txBody>
          <a:bodyPr lIns="0" tIns="0" rIns="0" bIns="0">
            <a:noAutofit/>
          </a:bodyPr>
          <a:lstStyle>
            <a:lvl1pPr marL="0">
              <a:lnSpc>
                <a:spcPts val="3000"/>
              </a:lnSpc>
              <a:spcAft>
                <a:spcPts val="1800"/>
              </a:spcAft>
              <a:defRPr sz="24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</p:spTree>
    <p:extLst>
      <p:ext uri="{BB962C8B-B14F-4D97-AF65-F5344CB8AC3E}">
        <p14:creationId xmlns:p14="http://schemas.microsoft.com/office/powerpoint/2010/main" val="1064731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1.xml"/><Relationship Id="rId21" Type="http://schemas.openxmlformats.org/officeDocument/2006/relationships/slideLayout" Target="../slideLayouts/slideLayout39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slideLayout" Target="../slideLayouts/slideLayout38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42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23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28.xml"/><Relationship Id="rId19" Type="http://schemas.openxmlformats.org/officeDocument/2006/relationships/slideLayout" Target="../slideLayouts/slideLayout37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Relationship Id="rId22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A0B218F5-C564-4346-A038-FF2B6FA40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69123"/>
            <a:ext cx="3061675" cy="102198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3E9FA7B9-65B2-4070-9AD9-94A6CA824E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19675" y="1878212"/>
            <a:ext cx="10079845" cy="479654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t-PT" dirty="0"/>
              <a:t>Clique para editar os estilos do texto de Modelo Global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</a:t>
            </a:r>
          </a:p>
          <a:p>
            <a:pPr lvl="3"/>
            <a:r>
              <a:rPr lang="pt-PT" dirty="0"/>
              <a:t>Quarto nível</a:t>
            </a:r>
          </a:p>
          <a:p>
            <a:pPr lvl="4"/>
            <a:r>
              <a:rPr lang="pt-PT" dirty="0"/>
              <a:t>Quinto nível</a:t>
            </a:r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D9240B24-09D3-4C3D-AA3A-8546597C42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-1543737" y="5290945"/>
            <a:ext cx="4114800" cy="62523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600" b="1" spc="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NOME CLIENTE</a:t>
            </a:r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D859D508-F6A0-4EA7-A175-7118288384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56320" y="7284357"/>
            <a:ext cx="2743200" cy="9751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50" b="1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r>
              <a:rPr lang="en-US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3044271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7" r:id="rId2"/>
    <p:sldLayoutId id="2147483711" r:id="rId3"/>
    <p:sldLayoutId id="2147483726" r:id="rId4"/>
    <p:sldLayoutId id="2147483705" r:id="rId5"/>
    <p:sldLayoutId id="2147483688" r:id="rId6"/>
    <p:sldLayoutId id="2147483715" r:id="rId7"/>
    <p:sldLayoutId id="2147483717" r:id="rId8"/>
    <p:sldLayoutId id="2147483712" r:id="rId9"/>
    <p:sldLayoutId id="2147483713" r:id="rId10"/>
    <p:sldLayoutId id="2147483714" r:id="rId11"/>
    <p:sldLayoutId id="2147483690" r:id="rId12"/>
    <p:sldLayoutId id="2147483699" r:id="rId13"/>
    <p:sldLayoutId id="2147483694" r:id="rId14"/>
    <p:sldLayoutId id="2147483719" r:id="rId15"/>
    <p:sldLayoutId id="2147483708" r:id="rId16"/>
    <p:sldLayoutId id="2147483724" r:id="rId17"/>
    <p:sldLayoutId id="2147483723" r:id="rId18"/>
  </p:sldLayoutIdLst>
  <p:hf hdr="0" dt="0"/>
  <p:txStyles>
    <p:titleStyle>
      <a:lvl1pPr algn="l" defTabSz="914400" rtl="0" eaLnBrk="1" latinLnBrk="0" hangingPunct="1">
        <a:lnSpc>
          <a:spcPts val="2000"/>
        </a:lnSpc>
        <a:spcBef>
          <a:spcPct val="0"/>
        </a:spcBef>
        <a:buNone/>
        <a:defRPr sz="1400" b="1" kern="1200">
          <a:solidFill>
            <a:schemeClr val="bg2">
              <a:lumMod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3000"/>
        </a:lnSpc>
        <a:spcBef>
          <a:spcPts val="0"/>
        </a:spcBef>
        <a:spcAft>
          <a:spcPts val="3600"/>
        </a:spcAft>
        <a:buFont typeface="Arial" panose="020B0604020202020204" pitchFamily="34" charset="0"/>
        <a:buNone/>
        <a:defRPr sz="3200" kern="1200">
          <a:solidFill>
            <a:srgbClr val="2981F5"/>
          </a:solidFill>
          <a:latin typeface="+mn-lt"/>
          <a:ea typeface="+mn-ea"/>
          <a:cs typeface="+mn-cs"/>
        </a:defRPr>
      </a:lvl1pPr>
      <a:lvl2pPr marL="1152000" indent="0" algn="l" defTabSz="914400" rtl="0" eaLnBrk="1" latinLnBrk="0" hangingPunct="1">
        <a:lnSpc>
          <a:spcPts val="3000"/>
        </a:lnSpc>
        <a:spcBef>
          <a:spcPts val="0"/>
        </a:spcBef>
        <a:spcAft>
          <a:spcPts val="1800"/>
        </a:spcAft>
        <a:buFont typeface="Arial" panose="020B0604020202020204" pitchFamily="34" charset="0"/>
        <a:buNone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440000" indent="-288000" algn="l" defTabSz="914400" rtl="0" eaLnBrk="1" latinLnBrk="0" hangingPunct="1">
        <a:lnSpc>
          <a:spcPts val="2600"/>
        </a:lnSpc>
        <a:spcBef>
          <a:spcPts val="0"/>
        </a:spcBef>
        <a:spcAft>
          <a:spcPts val="1800"/>
        </a:spcAft>
        <a:buClr>
          <a:srgbClr val="2981F5"/>
        </a:buClr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152000" indent="0" algn="l" defTabSz="914400" rtl="0" eaLnBrk="1" latinLnBrk="0" hangingPunct="1">
        <a:lnSpc>
          <a:spcPts val="1800"/>
        </a:lnSpc>
        <a:spcBef>
          <a:spcPts val="0"/>
        </a:spcBef>
        <a:spcAft>
          <a:spcPts val="2400"/>
        </a:spcAft>
        <a:buFont typeface="Arial" panose="020B0604020202020204" pitchFamily="34" charset="0"/>
        <a:buNone/>
        <a:defRPr sz="16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1440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2981F5"/>
        </a:buClr>
        <a:buFont typeface="Arial" panose="020B0604020202020204" pitchFamily="34" charset="0"/>
        <a:buChar char="•"/>
        <a:defRPr sz="16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084" userDrawn="1">
          <p15:clr>
            <a:srgbClr val="F26B43"/>
          </p15:clr>
        </p15:guide>
        <p15:guide id="2" orient="horz" pos="635" userDrawn="1">
          <p15:clr>
            <a:srgbClr val="F26B43"/>
          </p15:clr>
        </p15:guide>
        <p15:guide id="3" pos="7174" userDrawn="1">
          <p15:clr>
            <a:srgbClr val="F26B43"/>
          </p15:clr>
        </p15:guide>
        <p15:guide id="5" pos="7015" userDrawn="1">
          <p15:clr>
            <a:srgbClr val="F26B43"/>
          </p15:clr>
        </p15:guide>
        <p15:guide id="6" orient="horz" pos="1474" userDrawn="1">
          <p15:clr>
            <a:srgbClr val="F26B43"/>
          </p15:clr>
        </p15:guide>
        <p15:guide id="7" pos="824" userDrawn="1">
          <p15:clr>
            <a:srgbClr val="F26B43"/>
          </p15:clr>
        </p15:guide>
        <p15:guide id="9" pos="157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A0B218F5-C564-4346-A038-FF2B6FA40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69123"/>
            <a:ext cx="3061675" cy="102198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3E9FA7B9-65B2-4070-9AD9-94A6CA824E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19675" y="1878212"/>
            <a:ext cx="10079845" cy="479654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t-PT" dirty="0"/>
              <a:t>Clique para editar os estilos do texto de Modelo Global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</a:t>
            </a:r>
          </a:p>
          <a:p>
            <a:pPr lvl="3"/>
            <a:r>
              <a:rPr lang="pt-PT" dirty="0"/>
              <a:t>Quarto nível</a:t>
            </a:r>
          </a:p>
          <a:p>
            <a:pPr lvl="4"/>
            <a:r>
              <a:rPr lang="pt-PT" dirty="0"/>
              <a:t>Quinto nível</a:t>
            </a:r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D9240B24-09D3-4C3D-AA3A-8546597C42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-1543737" y="5290945"/>
            <a:ext cx="4114800" cy="62523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600" b="1" spc="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NOME CLIENTE</a:t>
            </a:r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D859D508-F6A0-4EA7-A175-7118288384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56320" y="7284357"/>
            <a:ext cx="2743200" cy="9751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50" b="1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r>
              <a:rPr lang="en-US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3161790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  <p:sldLayoutId id="2147483745" r:id="rId17"/>
    <p:sldLayoutId id="2147483746" r:id="rId18"/>
    <p:sldLayoutId id="2147483747" r:id="rId19"/>
    <p:sldLayoutId id="2147483748" r:id="rId20"/>
    <p:sldLayoutId id="2147483749" r:id="rId21"/>
    <p:sldLayoutId id="2147483750" r:id="rId22"/>
    <p:sldLayoutId id="2147483751" r:id="rId23"/>
    <p:sldLayoutId id="2147483752" r:id="rId24"/>
  </p:sldLayoutIdLst>
  <p:hf hdr="0" dt="0"/>
  <p:txStyles>
    <p:titleStyle>
      <a:lvl1pPr algn="l" defTabSz="914400" rtl="0" eaLnBrk="1" latinLnBrk="0" hangingPunct="1">
        <a:lnSpc>
          <a:spcPts val="2000"/>
        </a:lnSpc>
        <a:spcBef>
          <a:spcPct val="0"/>
        </a:spcBef>
        <a:buNone/>
        <a:defRPr sz="1400" b="1" kern="1200">
          <a:solidFill>
            <a:schemeClr val="bg2">
              <a:lumMod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3000"/>
        </a:lnSpc>
        <a:spcBef>
          <a:spcPts val="0"/>
        </a:spcBef>
        <a:spcAft>
          <a:spcPts val="3600"/>
        </a:spcAft>
        <a:buFont typeface="Arial" panose="020B0604020202020204" pitchFamily="34" charset="0"/>
        <a:buNone/>
        <a:defRPr sz="3200" kern="1200">
          <a:solidFill>
            <a:srgbClr val="2981F5"/>
          </a:solidFill>
          <a:latin typeface="+mn-lt"/>
          <a:ea typeface="+mn-ea"/>
          <a:cs typeface="+mn-cs"/>
        </a:defRPr>
      </a:lvl1pPr>
      <a:lvl2pPr marL="1152000" indent="0" algn="l" defTabSz="914400" rtl="0" eaLnBrk="1" latinLnBrk="0" hangingPunct="1">
        <a:lnSpc>
          <a:spcPts val="3000"/>
        </a:lnSpc>
        <a:spcBef>
          <a:spcPts val="0"/>
        </a:spcBef>
        <a:spcAft>
          <a:spcPts val="1800"/>
        </a:spcAft>
        <a:buFont typeface="Arial" panose="020B0604020202020204" pitchFamily="34" charset="0"/>
        <a:buNone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440000" indent="-288000" algn="l" defTabSz="914400" rtl="0" eaLnBrk="1" latinLnBrk="0" hangingPunct="1">
        <a:lnSpc>
          <a:spcPts val="2600"/>
        </a:lnSpc>
        <a:spcBef>
          <a:spcPts val="0"/>
        </a:spcBef>
        <a:spcAft>
          <a:spcPts val="1800"/>
        </a:spcAft>
        <a:buClr>
          <a:srgbClr val="2981F5"/>
        </a:buClr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152000" indent="0" algn="l" defTabSz="914400" rtl="0" eaLnBrk="1" latinLnBrk="0" hangingPunct="1">
        <a:lnSpc>
          <a:spcPts val="1800"/>
        </a:lnSpc>
        <a:spcBef>
          <a:spcPts val="0"/>
        </a:spcBef>
        <a:spcAft>
          <a:spcPts val="2400"/>
        </a:spcAft>
        <a:buFont typeface="Arial" panose="020B0604020202020204" pitchFamily="34" charset="0"/>
        <a:buNone/>
        <a:defRPr sz="16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1440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2981F5"/>
        </a:buClr>
        <a:buFont typeface="Arial" panose="020B0604020202020204" pitchFamily="34" charset="0"/>
        <a:buChar char="•"/>
        <a:defRPr sz="16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084" userDrawn="1">
          <p15:clr>
            <a:srgbClr val="F26B43"/>
          </p15:clr>
        </p15:guide>
        <p15:guide id="2" orient="horz" pos="635" userDrawn="1">
          <p15:clr>
            <a:srgbClr val="F26B43"/>
          </p15:clr>
        </p15:guide>
        <p15:guide id="3" pos="7174" userDrawn="1">
          <p15:clr>
            <a:srgbClr val="F26B43"/>
          </p15:clr>
        </p15:guide>
        <p15:guide id="5" pos="7015" userDrawn="1">
          <p15:clr>
            <a:srgbClr val="F26B43"/>
          </p15:clr>
        </p15:guide>
        <p15:guide id="6" orient="horz" pos="1474" userDrawn="1">
          <p15:clr>
            <a:srgbClr val="F26B43"/>
          </p15:clr>
        </p15:guide>
        <p15:guide id="7" pos="824" userDrawn="1">
          <p15:clr>
            <a:srgbClr val="F26B43"/>
          </p15:clr>
        </p15:guide>
        <p15:guide id="9" pos="157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9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0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linkandgrow.pt/" TargetMode="Externa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linkandgrow.pt/" TargetMode="Externa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linkandgrow.pt/" TargetMode="Externa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linkandgrow.pt/" TargetMode="Externa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linkandgrow.pt/" TargetMode="Externa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s://linkandgrow.pt/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linkandgrow.pt/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linkandgrow.pt/" TargetMode="Externa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12" Type="http://schemas.openxmlformats.org/officeDocument/2006/relationships/hyperlink" Target="https://linkandgrow.pt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linkandgrow.pt/" TargetMode="Externa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sv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5" Type="http://schemas.openxmlformats.org/officeDocument/2006/relationships/image" Target="../media/image1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Relationship Id="rId14" Type="http://schemas.openxmlformats.org/officeDocument/2006/relationships/hyperlink" Target="https://linkandgrow.pt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81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8FCACB1C-A018-4254-A5D3-089049A1AA1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495549" y="1600200"/>
            <a:ext cx="8893175" cy="4522808"/>
          </a:xfrm>
        </p:spPr>
        <p:txBody>
          <a:bodyPr anchor="ctr" anchorCtr="0"/>
          <a:lstStyle/>
          <a:p>
            <a:pPr>
              <a:lnSpc>
                <a:spcPts val="8000"/>
              </a:lnSpc>
              <a:spcAft>
                <a:spcPts val="1200"/>
              </a:spcAft>
            </a:pPr>
            <a:r>
              <a:rPr lang="pt-PT" sz="9600" b="1" dirty="0"/>
              <a:t>MakeItHappen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CA2436C4-110F-49E1-9DC9-3F0886F5EE3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5"/>
            <a:ext cx="4114800" cy="62523"/>
          </a:xfrm>
        </p:spPr>
        <p:txBody>
          <a:bodyPr/>
          <a:lstStyle/>
          <a:p>
            <a:r>
              <a:rPr lang="en-US" dirty="0"/>
              <a:t>LINK&amp;GROW</a:t>
            </a:r>
            <a:r>
              <a:rPr lang="en-US" dirty="0">
                <a:solidFill>
                  <a:srgbClr val="2981F5"/>
                </a:solidFill>
              </a:rPr>
              <a:t>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MAKE IT HAPPEN </a:t>
            </a:r>
            <a:r>
              <a:rPr lang="en-US" dirty="0"/>
              <a:t>NOME CLIENTE</a:t>
            </a:r>
          </a:p>
        </p:txBody>
      </p:sp>
      <p:sp>
        <p:nvSpPr>
          <p:cNvPr id="4" name="Título 9">
            <a:extLst>
              <a:ext uri="{FF2B5EF4-FFF2-40B4-BE49-F238E27FC236}">
                <a16:creationId xmlns:a16="http://schemas.microsoft.com/office/drawing/2014/main" id="{F1413F13-4106-4379-8FF9-2B609FBB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59000"/>
            <a:ext cx="3061675" cy="590531"/>
          </a:xfrm>
        </p:spPr>
        <p:txBody>
          <a:bodyPr/>
          <a:lstStyle/>
          <a:p>
            <a:r>
              <a:rPr lang="pt-PT" dirty="0"/>
              <a:t>2.</a:t>
            </a:r>
            <a:br>
              <a:rPr lang="pt-PT" dirty="0"/>
            </a:br>
            <a:r>
              <a:rPr lang="pt-PT" dirty="0">
                <a:solidFill>
                  <a:schemeClr val="bg2">
                    <a:lumMod val="25000"/>
                  </a:schemeClr>
                </a:solidFill>
              </a:rPr>
              <a:t>makeithappen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ubtítulo 42">
            <a:extLst>
              <a:ext uri="{FF2B5EF4-FFF2-40B4-BE49-F238E27FC236}">
                <a16:creationId xmlns:a16="http://schemas.microsoft.com/office/drawing/2014/main" id="{D89F8CEE-3425-49BB-8706-31340F6500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/>
              <a:t>ON’BOARDING</a:t>
            </a:r>
          </a:p>
        </p:txBody>
      </p:sp>
      <p:sp>
        <p:nvSpPr>
          <p:cNvPr id="44" name="Marcador de Posição do Texto 43">
            <a:extLst>
              <a:ext uri="{FF2B5EF4-FFF2-40B4-BE49-F238E27FC236}">
                <a16:creationId xmlns:a16="http://schemas.microsoft.com/office/drawing/2014/main" id="{0A4332A6-ED0E-4531-88E9-59ECE367988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-397362" y="2163218"/>
            <a:ext cx="2898173" cy="228151"/>
          </a:xfrm>
        </p:spPr>
        <p:txBody>
          <a:bodyPr/>
          <a:lstStyle/>
          <a:p>
            <a:r>
              <a:rPr lang="pt-PT" sz="1400" dirty="0">
                <a:solidFill>
                  <a:schemeClr val="bg2">
                    <a:lumMod val="25000"/>
                  </a:schemeClr>
                </a:solidFill>
              </a:rPr>
              <a:t>ON’BOARDING</a:t>
            </a:r>
            <a:endParaRPr lang="pt-PT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Marcador de Posição do Número do Diapositivo 2">
            <a:extLst>
              <a:ext uri="{FF2B5EF4-FFF2-40B4-BE49-F238E27FC236}">
                <a16:creationId xmlns:a16="http://schemas.microsoft.com/office/drawing/2014/main" id="{151C0961-431A-420F-9F07-FAF2472BEAE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195017EF-2A71-4B0D-883F-77227671571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45" name="Marcador de Posição do Texto 44">
            <a:extLst>
              <a:ext uri="{FF2B5EF4-FFF2-40B4-BE49-F238E27FC236}">
                <a16:creationId xmlns:a16="http://schemas.microsoft.com/office/drawing/2014/main" id="{4132FC10-066C-4F27-9057-E9EA0F69580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t-PT" sz="2400" dirty="0">
                <a:solidFill>
                  <a:srgbClr val="2981F5"/>
                </a:solidFill>
                <a:latin typeface="Century Gothic" panose="020B0502020202020204" pitchFamily="34" charset="0"/>
              </a:rPr>
              <a:t>Diagnóstico, Planeamento e Set Up</a:t>
            </a:r>
            <a:endParaRPr lang="pt-PT" dirty="0">
              <a:solidFill>
                <a:srgbClr val="2981F5"/>
              </a:solidFill>
            </a:endParaRPr>
          </a:p>
        </p:txBody>
      </p:sp>
      <p:sp>
        <p:nvSpPr>
          <p:cNvPr id="47" name="Marcador de Posição de Conteúdo 46">
            <a:extLst>
              <a:ext uri="{FF2B5EF4-FFF2-40B4-BE49-F238E27FC236}">
                <a16:creationId xmlns:a16="http://schemas.microsoft.com/office/drawing/2014/main" id="{B47BB5C9-AFFF-4E12-A6D9-DB1C3E05DC09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pt-PT" dirty="0"/>
              <a:t>duração </a:t>
            </a:r>
            <a:r>
              <a:rPr lang="pt-PT" dirty="0">
                <a:solidFill>
                  <a:srgbClr val="2981F5"/>
                </a:solidFill>
              </a:rPr>
              <a:t>1mês (M1)</a:t>
            </a:r>
          </a:p>
        </p:txBody>
      </p:sp>
      <p:sp>
        <p:nvSpPr>
          <p:cNvPr id="49" name="Marcador de Posição de Conteúdo 48">
            <a:extLst>
              <a:ext uri="{FF2B5EF4-FFF2-40B4-BE49-F238E27FC236}">
                <a16:creationId xmlns:a16="http://schemas.microsoft.com/office/drawing/2014/main" id="{CACC0916-A2FF-438C-BCF2-265E21F42B49}"/>
              </a:ext>
            </a:extLst>
          </p:cNvPr>
          <p:cNvSpPr>
            <a:spLocks noGrp="1"/>
          </p:cNvSpPr>
          <p:nvPr>
            <p:ph sz="quarter" idx="21"/>
          </p:nvPr>
        </p:nvSpPr>
        <p:spPr/>
        <p:txBody>
          <a:bodyPr>
            <a:no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srgbClr val="2079F7"/>
              </a:buClr>
              <a:buSzPts val="1800"/>
              <a:buFontTx/>
              <a:buNone/>
              <a:tabLst/>
              <a:defRPr/>
            </a:pPr>
            <a:r>
              <a:rPr kumimoji="0" lang="pt-PT" sz="1600" b="1" i="0" u="none" strike="noStrike" kern="1200" cap="none" spc="0" normalizeH="0" baseline="0" noProof="0" dirty="0">
                <a:ln>
                  <a:noFill/>
                </a:ln>
                <a:solidFill>
                  <a:srgbClr val="1F7A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» 	</a:t>
            </a:r>
            <a:r>
              <a:rPr kumimoji="0" lang="pt-PT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Diagnóstico digital para avaliação da situação atual e definição de Objetivos 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srgbClr val="2079F7"/>
              </a:buClr>
              <a:buSzPts val="1800"/>
              <a:buFontTx/>
              <a:buNone/>
              <a:tabLst/>
              <a:defRPr/>
            </a:pPr>
            <a:r>
              <a:rPr kumimoji="0" lang="pt-PT" sz="1600" b="1" i="0" u="none" strike="noStrike" kern="1200" cap="none" spc="0" normalizeH="0" baseline="0" noProof="0" dirty="0">
                <a:ln>
                  <a:noFill/>
                </a:ln>
                <a:solidFill>
                  <a:srgbClr val="1F7A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» 	</a:t>
            </a:r>
            <a:r>
              <a:rPr kumimoji="0" lang="pt-PT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Construção Plano de Ações Marketing Digital.</a:t>
            </a:r>
            <a:r>
              <a:rPr kumimoji="0" lang="pt-PT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 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srgbClr val="2079F7"/>
              </a:buClr>
              <a:buSzPts val="1800"/>
              <a:buFontTx/>
              <a:buNone/>
              <a:tabLst/>
              <a:defRPr/>
            </a:pPr>
            <a:r>
              <a:rPr kumimoji="0" lang="pt-PT" sz="1600" b="1" i="0" u="none" strike="noStrike" kern="1200" cap="none" spc="0" normalizeH="0" baseline="0" noProof="0" dirty="0">
                <a:ln>
                  <a:noFill/>
                </a:ln>
                <a:solidFill>
                  <a:srgbClr val="1F7A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» 	</a:t>
            </a:r>
            <a:r>
              <a:rPr kumimoji="0" lang="pt-PT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Diagnóstico SEO Atual e apoio na otimização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srgbClr val="2079F7"/>
              </a:buClr>
              <a:buSzPts val="1800"/>
              <a:buFontTx/>
              <a:buNone/>
              <a:tabLst/>
              <a:defRPr/>
            </a:pPr>
            <a:r>
              <a:rPr kumimoji="0" lang="pt-PT" sz="1600" b="1" i="0" u="none" strike="noStrike" kern="1200" cap="none" spc="0" normalizeH="0" baseline="0" noProof="0" dirty="0">
                <a:ln>
                  <a:noFill/>
                </a:ln>
                <a:solidFill>
                  <a:srgbClr val="1F7A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» 	</a:t>
            </a:r>
            <a:r>
              <a:rPr kumimoji="0" lang="pt-PT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Elaboração de lista de palavras chave para acompanhar ranking e identificar</a:t>
            </a:r>
            <a:endParaRPr kumimoji="0" lang="pt-PT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srgbClr val="2079F7"/>
              </a:buClr>
              <a:buSzPts val="1800"/>
              <a:buFontTx/>
              <a:buNone/>
              <a:tabLst/>
              <a:defRPr/>
            </a:pPr>
            <a:r>
              <a:rPr kumimoji="0" lang="pt-PT" sz="1600" b="1" i="0" u="none" strike="noStrike" kern="1200" cap="none" spc="0" normalizeH="0" baseline="0" noProof="0" dirty="0">
                <a:ln>
                  <a:noFill/>
                </a:ln>
                <a:solidFill>
                  <a:srgbClr val="1F7A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» 	</a:t>
            </a:r>
            <a:r>
              <a:rPr kumimoji="0" lang="pt-PT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Mapeamento do público alvo para o negócio e estratégias para a sua atracão</a:t>
            </a:r>
            <a:endParaRPr kumimoji="0" lang="pt-PT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srgbClr val="2079F7"/>
              </a:buClr>
              <a:buSzPts val="1800"/>
              <a:buFontTx/>
              <a:buNone/>
              <a:tabLst/>
              <a:defRPr/>
            </a:pPr>
            <a:r>
              <a:rPr kumimoji="0" lang="pt-PT" sz="1600" b="1" i="0" u="none" strike="noStrike" kern="1200" cap="none" spc="0" normalizeH="0" baseline="0" noProof="0" dirty="0">
                <a:ln>
                  <a:noFill/>
                </a:ln>
                <a:solidFill>
                  <a:srgbClr val="1F7A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»</a:t>
            </a:r>
            <a:r>
              <a:rPr kumimoji="0" lang="pt-PT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	</a:t>
            </a:r>
            <a:r>
              <a:rPr kumimoji="0" lang="pt-PT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Criação de 3 Buyer Personas</a:t>
            </a:r>
            <a:endParaRPr kumimoji="0" lang="pt-PT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srgbClr val="2079F7"/>
              </a:buClr>
              <a:buSzPts val="1800"/>
              <a:buFontTx/>
              <a:buNone/>
              <a:tabLst/>
              <a:defRPr/>
            </a:pPr>
            <a:r>
              <a:rPr kumimoji="0" lang="pt-PT" sz="1600" b="1" i="0" u="none" strike="noStrike" kern="1200" cap="none" spc="0" normalizeH="0" baseline="0" noProof="0" dirty="0">
                <a:ln>
                  <a:noFill/>
                </a:ln>
                <a:solidFill>
                  <a:srgbClr val="1F7A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»</a:t>
            </a:r>
            <a:r>
              <a:rPr kumimoji="0" lang="pt-PT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	</a:t>
            </a:r>
            <a:r>
              <a:rPr kumimoji="0" lang="pt-PT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Parametrização e set </a:t>
            </a:r>
            <a:r>
              <a:rPr kumimoji="0" lang="pt-PT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ups</a:t>
            </a:r>
            <a:r>
              <a:rPr kumimoji="0" lang="pt-PT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ferramentas ADS</a:t>
            </a:r>
            <a:endParaRPr kumimoji="0" lang="pt-PT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endParaRPr lang="pt-PT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CFBECB42-62E1-4145-866F-9582BF650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70538"/>
            <a:ext cx="3061675" cy="1021988"/>
          </a:xfrm>
        </p:spPr>
        <p:txBody>
          <a:bodyPr/>
          <a:lstStyle/>
          <a:p>
            <a:r>
              <a:rPr lang="pt-PT" sz="1400" b="1" dirty="0">
                <a:solidFill>
                  <a:srgbClr val="2078F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2</a:t>
            </a:r>
            <a:br>
              <a:rPr lang="pt-PT" sz="1400" b="1" dirty="0">
                <a:solidFill>
                  <a:srgbClr val="2078F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lang="pt-PT" sz="1400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programa Make It Happen</a:t>
            </a:r>
            <a:br>
              <a:rPr lang="pt-PT" sz="1400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lang="pt-PT" sz="1400" dirty="0">
                <a:solidFill>
                  <a:srgbClr val="2981F5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cronograma</a:t>
            </a:r>
            <a:endParaRPr lang="pt-PT" dirty="0"/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A89F902A-F79D-4AE5-85B7-79F3B9E1E3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51277" y="2118623"/>
            <a:ext cx="223781" cy="254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5988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ubtítulo 26">
            <a:extLst>
              <a:ext uri="{FF2B5EF4-FFF2-40B4-BE49-F238E27FC236}">
                <a16:creationId xmlns:a16="http://schemas.microsoft.com/office/drawing/2014/main" id="{004430A3-C501-4024-B2B7-6C0FF97FF5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/>
              <a:t>ON’GOING</a:t>
            </a:r>
          </a:p>
        </p:txBody>
      </p:sp>
      <p:sp>
        <p:nvSpPr>
          <p:cNvPr id="35" name="Título 34">
            <a:extLst>
              <a:ext uri="{FF2B5EF4-FFF2-40B4-BE49-F238E27FC236}">
                <a16:creationId xmlns:a16="http://schemas.microsoft.com/office/drawing/2014/main" id="{5298BF50-D754-4B3A-9589-3C5A8E4E2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70538"/>
            <a:ext cx="3061675" cy="1021988"/>
          </a:xfrm>
        </p:spPr>
        <p:txBody>
          <a:bodyPr/>
          <a:lstStyle/>
          <a:p>
            <a:r>
              <a:rPr lang="pt-PT" dirty="0">
                <a:solidFill>
                  <a:srgbClr val="2078F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2</a:t>
            </a:r>
            <a:br>
              <a:rPr lang="pt-PT" dirty="0">
                <a:solidFill>
                  <a:srgbClr val="2078F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lang="pt-PT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programa Make It Happen</a:t>
            </a:r>
            <a:br>
              <a:rPr lang="pt-PT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lang="pt-PT" dirty="0">
                <a:solidFill>
                  <a:srgbClr val="2981F5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cronograma</a:t>
            </a:r>
            <a:endParaRPr lang="pt-PT" sz="1200" dirty="0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0C06A1A7-2FE0-49BB-B995-C4121DC38A0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8EBAA481-D787-449D-9D73-5D02A02565C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9" name="Marcador de Posição do Texto 28">
            <a:extLst>
              <a:ext uri="{FF2B5EF4-FFF2-40B4-BE49-F238E27FC236}">
                <a16:creationId xmlns:a16="http://schemas.microsoft.com/office/drawing/2014/main" id="{EAEF77B7-C4DC-4DE4-B853-47E500ECD17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t-PT" dirty="0">
                <a:solidFill>
                  <a:srgbClr val="2981F5"/>
                </a:solidFill>
              </a:rPr>
              <a:t>Atração</a:t>
            </a:r>
          </a:p>
        </p:txBody>
      </p:sp>
      <p:sp>
        <p:nvSpPr>
          <p:cNvPr id="30" name="Marcador de Posição do Texto 29">
            <a:extLst>
              <a:ext uri="{FF2B5EF4-FFF2-40B4-BE49-F238E27FC236}">
                <a16:creationId xmlns:a16="http://schemas.microsoft.com/office/drawing/2014/main" id="{DD4FD240-FB55-4755-A133-2C9182B5BA6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487156" y="2896215"/>
            <a:ext cx="1014980" cy="469355"/>
          </a:xfrm>
        </p:spPr>
        <p:txBody>
          <a:bodyPr/>
          <a:lstStyle/>
          <a:p>
            <a:r>
              <a:rPr lang="pt-PT" b="1" dirty="0">
                <a:solidFill>
                  <a:srgbClr val="000000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Content </a:t>
            </a:r>
            <a:br>
              <a:rPr lang="pt-PT" b="1" dirty="0">
                <a:solidFill>
                  <a:srgbClr val="000000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lang="pt-PT" b="1" dirty="0" err="1">
                <a:solidFill>
                  <a:srgbClr val="000000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Strategy</a:t>
            </a:r>
            <a:endParaRPr lang="pt-PT" b="1" dirty="0">
              <a:solidFill>
                <a:srgbClr val="000000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endParaRPr lang="pt-PT" dirty="0"/>
          </a:p>
        </p:txBody>
      </p:sp>
      <p:sp>
        <p:nvSpPr>
          <p:cNvPr id="31" name="Marcador de Posição de Conteúdo 30">
            <a:extLst>
              <a:ext uri="{FF2B5EF4-FFF2-40B4-BE49-F238E27FC236}">
                <a16:creationId xmlns:a16="http://schemas.microsoft.com/office/drawing/2014/main" id="{C9659CC8-8D95-4682-9976-ACE6A8651CDD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pt-PT" sz="1200" b="1" dirty="0">
                <a:latin typeface="Century Gothic" panose="020B0502020202020204" pitchFamily="34" charset="0"/>
              </a:rPr>
              <a:t>Duração</a:t>
            </a:r>
            <a:r>
              <a:rPr lang="pt-PT" sz="1200" b="1" dirty="0">
                <a:solidFill>
                  <a:srgbClr val="1F7AFF"/>
                </a:solidFill>
                <a:latin typeface="Century Gothic" panose="020B0502020202020204" pitchFamily="34" charset="0"/>
              </a:rPr>
              <a:t> 11 meses – M2 a M12</a:t>
            </a:r>
            <a:endParaRPr lang="pt-PT" sz="1200" b="1" dirty="0">
              <a:solidFill>
                <a:srgbClr val="1F7AFF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endParaRPr lang="pt-PT" dirty="0">
              <a:solidFill>
                <a:srgbClr val="2981F5"/>
              </a:solidFill>
            </a:endParaRPr>
          </a:p>
        </p:txBody>
      </p:sp>
      <p:sp>
        <p:nvSpPr>
          <p:cNvPr id="32" name="Marcador de Posição de Conteúdo 31">
            <a:extLst>
              <a:ext uri="{FF2B5EF4-FFF2-40B4-BE49-F238E27FC236}">
                <a16:creationId xmlns:a16="http://schemas.microsoft.com/office/drawing/2014/main" id="{EF8D8C20-F07F-42F3-86D6-5457C88D9EB7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2921721" y="2875313"/>
            <a:ext cx="8467004" cy="4023485"/>
          </a:xfrm>
        </p:spPr>
        <p:txBody>
          <a:bodyPr/>
          <a:lstStyle/>
          <a:p>
            <a:pPr>
              <a:buNone/>
            </a:pPr>
            <a:r>
              <a:rPr lang="pt-PT" sz="16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» 	</a:t>
            </a:r>
            <a:r>
              <a:rPr lang="pt-PT" sz="1600" b="0" dirty="0">
                <a:latin typeface="Century Gothic" panose="020B0502020202020204" pitchFamily="34" charset="0"/>
              </a:rPr>
              <a:t>Definição estratégia de conteúdos em função das Buyer personas</a:t>
            </a:r>
          </a:p>
          <a:p>
            <a:pPr>
              <a:buNone/>
            </a:pPr>
            <a:r>
              <a:rPr lang="pt-PT" sz="16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» 	</a:t>
            </a:r>
            <a:r>
              <a:rPr lang="pt-PT" sz="1600" dirty="0">
                <a:latin typeface="Century Gothic" panose="020B0502020202020204" pitchFamily="34" charset="0"/>
              </a:rPr>
              <a:t>Mapeamento de conteúdos necessários em cada fase da jornada </a:t>
            </a:r>
          </a:p>
          <a:p>
            <a:pPr>
              <a:buNone/>
            </a:pPr>
            <a:r>
              <a:rPr lang="pt-PT" sz="16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» 	</a:t>
            </a:r>
            <a:r>
              <a:rPr lang="pt-PT" sz="1600" dirty="0">
                <a:latin typeface="Century Gothic" panose="020B0502020202020204" pitchFamily="34" charset="0"/>
              </a:rPr>
              <a:t>Planeamento de conteúdos: Social Media, Blog, Email e materiais ricos</a:t>
            </a:r>
            <a:endParaRPr lang="pt-PT" sz="1600" dirty="0"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pPr>
              <a:buClr>
                <a:schemeClr val="dk1"/>
              </a:buClr>
              <a:buSzPts val="1800"/>
              <a:buNone/>
            </a:pPr>
            <a:endParaRPr lang="pt-PT" sz="1600" dirty="0">
              <a:solidFill>
                <a:srgbClr val="404245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pPr>
              <a:buNone/>
            </a:pPr>
            <a:r>
              <a:rPr lang="pt-PT" sz="16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» 	</a:t>
            </a:r>
            <a:r>
              <a:rPr lang="pt-PT" sz="1600" dirty="0">
                <a:latin typeface="Century Gothic" panose="020B0502020202020204" pitchFamily="34" charset="0"/>
              </a:rPr>
              <a:t>Edição, Otimização SEO, Design e Publicação - Até 1 </a:t>
            </a:r>
            <a:r>
              <a:rPr lang="pt-PT" sz="1600" dirty="0" err="1">
                <a:latin typeface="Century Gothic" panose="020B0502020202020204" pitchFamily="34" charset="0"/>
              </a:rPr>
              <a:t>Post</a:t>
            </a:r>
            <a:r>
              <a:rPr lang="pt-PT" sz="1600" dirty="0">
                <a:latin typeface="Century Gothic" panose="020B0502020202020204" pitchFamily="34" charset="0"/>
              </a:rPr>
              <a:t>/mês</a:t>
            </a:r>
          </a:p>
          <a:p>
            <a:pPr>
              <a:buNone/>
            </a:pPr>
            <a:r>
              <a:rPr lang="pt-PT" sz="16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» 	</a:t>
            </a:r>
            <a:r>
              <a:rPr lang="pt-PT" sz="1600" dirty="0">
                <a:latin typeface="Century Gothic" panose="020B0502020202020204" pitchFamily="34" charset="0"/>
              </a:rPr>
              <a:t>Impulsionamento de posts de Blog nas Redes Sociais e Remarketing</a:t>
            </a:r>
            <a:endParaRPr lang="pt-PT" sz="1600" dirty="0">
              <a:solidFill>
                <a:srgbClr val="404245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pPr>
              <a:buClr>
                <a:schemeClr val="dk1"/>
              </a:buClr>
              <a:buSzPts val="1800"/>
              <a:buNone/>
            </a:pPr>
            <a:endParaRPr lang="pt-PT" sz="1600" dirty="0">
              <a:solidFill>
                <a:srgbClr val="404245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pPr>
              <a:buNone/>
            </a:pPr>
            <a:r>
              <a:rPr lang="pt-PT" sz="16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» 	</a:t>
            </a:r>
            <a:r>
              <a:rPr lang="pt-PT" sz="1600" dirty="0">
                <a:latin typeface="Century Gothic" panose="020B0502020202020204" pitchFamily="34" charset="0"/>
              </a:rPr>
              <a:t>Criação de criativos, copy de agendamento de 08 posts/mês para promoção e tráfego</a:t>
            </a:r>
          </a:p>
          <a:p>
            <a:pPr>
              <a:buNone/>
            </a:pPr>
            <a:r>
              <a:rPr lang="pt-PT" sz="16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» 	</a:t>
            </a:r>
            <a:r>
              <a:rPr lang="pt-PT" sz="1600" dirty="0">
                <a:latin typeface="Century Gothic" panose="020B0502020202020204" pitchFamily="34" charset="0"/>
              </a:rPr>
              <a:t>Promoção de post de Redes Sociais ( FB, IG)</a:t>
            </a:r>
          </a:p>
          <a:p>
            <a:pPr>
              <a:buNone/>
            </a:pPr>
            <a:r>
              <a:rPr lang="pt-PT" sz="16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» 	</a:t>
            </a:r>
            <a:r>
              <a:rPr lang="pt-PT" sz="1600" dirty="0">
                <a:latin typeface="Century Gothic" panose="020B0502020202020204" pitchFamily="34" charset="0"/>
              </a:rPr>
              <a:t>Remarketing </a:t>
            </a:r>
          </a:p>
          <a:p>
            <a:pPr>
              <a:buNone/>
            </a:pPr>
            <a:r>
              <a:rPr lang="pt-PT" sz="16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» 	</a:t>
            </a:r>
            <a:r>
              <a:rPr lang="pt-PT" sz="1600" dirty="0">
                <a:latin typeface="Century Gothic" panose="020B0502020202020204" pitchFamily="34" charset="0"/>
              </a:rPr>
              <a:t>Criação, gestão e otimização de Campanha de tráfego ao website em Google Ads (inclui estudo palavras chave, definição campanhas e sua monitorização)</a:t>
            </a:r>
          </a:p>
          <a:p>
            <a:endParaRPr lang="pt-PT" sz="1600" dirty="0"/>
          </a:p>
        </p:txBody>
      </p:sp>
      <p:sp>
        <p:nvSpPr>
          <p:cNvPr id="33" name="Marcador de Posição do Texto 29">
            <a:extLst>
              <a:ext uri="{FF2B5EF4-FFF2-40B4-BE49-F238E27FC236}">
                <a16:creationId xmlns:a16="http://schemas.microsoft.com/office/drawing/2014/main" id="{C6F8D442-E7BB-49D9-ABE0-69D72B84A780}"/>
              </a:ext>
            </a:extLst>
          </p:cNvPr>
          <p:cNvSpPr txBox="1">
            <a:spLocks/>
          </p:cNvSpPr>
          <p:nvPr/>
        </p:nvSpPr>
        <p:spPr>
          <a:xfrm>
            <a:off x="1308099" y="4207478"/>
            <a:ext cx="1188229" cy="58964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432000" indent="0" algn="r" defTabSz="914400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3600"/>
              </a:spcAft>
              <a:buFont typeface="Arial" panose="020B0604020202020204" pitchFamily="34" charset="0"/>
              <a:buNone/>
              <a:defRPr sz="1400" b="1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440000" indent="0" algn="l" defTabSz="914400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28000" indent="-2880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8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440000" indent="0" algn="l" defTabSz="9144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8000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1200" dirty="0">
                <a:solidFill>
                  <a:srgbClr val="000000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Blog</a:t>
            </a:r>
          </a:p>
          <a:p>
            <a:endParaRPr lang="pt-PT" dirty="0"/>
          </a:p>
        </p:txBody>
      </p:sp>
      <p:sp>
        <p:nvSpPr>
          <p:cNvPr id="34" name="Marcador de Posição do Texto 29">
            <a:extLst>
              <a:ext uri="{FF2B5EF4-FFF2-40B4-BE49-F238E27FC236}">
                <a16:creationId xmlns:a16="http://schemas.microsoft.com/office/drawing/2014/main" id="{497BA2A6-1CEC-46F2-937A-F5B5BDA8C9E6}"/>
              </a:ext>
            </a:extLst>
          </p:cNvPr>
          <p:cNvSpPr txBox="1">
            <a:spLocks/>
          </p:cNvSpPr>
          <p:nvPr/>
        </p:nvSpPr>
        <p:spPr>
          <a:xfrm>
            <a:off x="964509" y="5143357"/>
            <a:ext cx="1511877" cy="86813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432000" indent="0" algn="r" defTabSz="914400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3600"/>
              </a:spcAft>
              <a:buFont typeface="Arial" panose="020B0604020202020204" pitchFamily="34" charset="0"/>
              <a:buNone/>
              <a:defRPr sz="1400" b="1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440000" indent="0" algn="l" defTabSz="914400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28000" indent="-2880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8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440000" indent="0" algn="l" defTabSz="9144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8000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12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Social Media </a:t>
            </a:r>
            <a:br>
              <a:rPr lang="pt-PT" sz="1200" b="1" dirty="0">
                <a:solidFill>
                  <a:srgbClr val="000000"/>
                </a:solidFill>
                <a:latin typeface="Century Gothic" panose="020B0502020202020204" pitchFamily="34" charset="0"/>
              </a:rPr>
            </a:br>
            <a:r>
              <a:rPr lang="pt-PT" sz="12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e Google Ads </a:t>
            </a:r>
            <a:br>
              <a:rPr lang="pt-PT" sz="1200" b="1" dirty="0">
                <a:solidFill>
                  <a:srgbClr val="000000"/>
                </a:solidFill>
                <a:latin typeface="Century Gothic" panose="020B0502020202020204" pitchFamily="34" charset="0"/>
              </a:rPr>
            </a:br>
            <a:r>
              <a:rPr lang="pt-PT" sz="12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Tráfego</a:t>
            </a:r>
          </a:p>
          <a:p>
            <a:endParaRPr lang="pt-PT" sz="1200" dirty="0">
              <a:solidFill>
                <a:srgbClr val="000000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endParaRPr lang="pt-PT" dirty="0"/>
          </a:p>
        </p:txBody>
      </p:sp>
      <p:cxnSp>
        <p:nvCxnSpPr>
          <p:cNvPr id="3" name="Conexão reta 2">
            <a:extLst>
              <a:ext uri="{FF2B5EF4-FFF2-40B4-BE49-F238E27FC236}">
                <a16:creationId xmlns:a16="http://schemas.microsoft.com/office/drawing/2014/main" id="{F0F6C107-4B56-431C-A9F8-21115B90FA12}"/>
              </a:ext>
            </a:extLst>
          </p:cNvPr>
          <p:cNvCxnSpPr/>
          <p:nvPr/>
        </p:nvCxnSpPr>
        <p:spPr>
          <a:xfrm>
            <a:off x="1308100" y="3976607"/>
            <a:ext cx="10080625" cy="0"/>
          </a:xfrm>
          <a:prstGeom prst="line">
            <a:avLst/>
          </a:prstGeom>
          <a:ln w="19050">
            <a:solidFill>
              <a:srgbClr val="B9CAE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Conexão reta 15">
            <a:extLst>
              <a:ext uri="{FF2B5EF4-FFF2-40B4-BE49-F238E27FC236}">
                <a16:creationId xmlns:a16="http://schemas.microsoft.com/office/drawing/2014/main" id="{D83D91C0-64E1-488E-BECC-42571A014817}"/>
              </a:ext>
            </a:extLst>
          </p:cNvPr>
          <p:cNvCxnSpPr/>
          <p:nvPr/>
        </p:nvCxnSpPr>
        <p:spPr>
          <a:xfrm>
            <a:off x="1308100" y="4950810"/>
            <a:ext cx="10080625" cy="0"/>
          </a:xfrm>
          <a:prstGeom prst="line">
            <a:avLst/>
          </a:prstGeom>
          <a:ln w="19050">
            <a:solidFill>
              <a:srgbClr val="B9CAE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Marcador de Posição do Texto 43">
            <a:extLst>
              <a:ext uri="{FF2B5EF4-FFF2-40B4-BE49-F238E27FC236}">
                <a16:creationId xmlns:a16="http://schemas.microsoft.com/office/drawing/2014/main" id="{C8953A46-DB46-44C2-BAC2-96C28E84EE8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-397362" y="2163218"/>
            <a:ext cx="2898173" cy="228151"/>
          </a:xfrm>
        </p:spPr>
        <p:txBody>
          <a:bodyPr/>
          <a:lstStyle/>
          <a:p>
            <a:r>
              <a:rPr lang="pt-PT" sz="1400" dirty="0">
                <a:solidFill>
                  <a:schemeClr val="bg2">
                    <a:lumMod val="25000"/>
                  </a:schemeClr>
                </a:solidFill>
              </a:rPr>
              <a:t>ON’GOING</a:t>
            </a:r>
            <a:endParaRPr lang="pt-PT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9" name="Gráfico 18">
            <a:extLst>
              <a:ext uri="{FF2B5EF4-FFF2-40B4-BE49-F238E27FC236}">
                <a16:creationId xmlns:a16="http://schemas.microsoft.com/office/drawing/2014/main" id="{CD8CAC2F-E4EC-4E2C-9D53-2D9829E6C0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8854" y="2122285"/>
            <a:ext cx="266118" cy="24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2867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>
            <a:extLst>
              <a:ext uri="{FF2B5EF4-FFF2-40B4-BE49-F238E27FC236}">
                <a16:creationId xmlns:a16="http://schemas.microsoft.com/office/drawing/2014/main" id="{2B1533C7-A5B0-4F14-B7D0-DBA65650F404}"/>
              </a:ext>
            </a:extLst>
          </p:cNvPr>
          <p:cNvSpPr txBox="1"/>
          <p:nvPr/>
        </p:nvSpPr>
        <p:spPr>
          <a:xfrm>
            <a:off x="3258917" y="5024252"/>
            <a:ext cx="8243111" cy="639839"/>
          </a:xfrm>
          <a:prstGeom prst="rect">
            <a:avLst/>
          </a:prstGeom>
          <a:noFill/>
        </p:spPr>
        <p:txBody>
          <a:bodyPr wrap="square" numCol="1" spcCol="576000">
            <a:noAutofit/>
          </a:bodyPr>
          <a:lstStyle/>
          <a:p>
            <a:pPr marL="284636" indent="-284636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PT" sz="1395" dirty="0">
              <a:solidFill>
                <a:srgbClr val="404245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2D34A3EB-1A75-4CFF-B4E9-50D01780BB12}"/>
              </a:ext>
            </a:extLst>
          </p:cNvPr>
          <p:cNvSpPr txBox="1"/>
          <p:nvPr/>
        </p:nvSpPr>
        <p:spPr>
          <a:xfrm>
            <a:off x="417197" y="4356282"/>
            <a:ext cx="2078353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pt-PT" sz="12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Campanhas PPC </a:t>
            </a:r>
            <a:br>
              <a:rPr lang="pt-PT" sz="1200" b="1" dirty="0">
                <a:solidFill>
                  <a:srgbClr val="000000"/>
                </a:solidFill>
                <a:latin typeface="Century Gothic" panose="020B0502020202020204" pitchFamily="34" charset="0"/>
              </a:rPr>
            </a:br>
            <a:r>
              <a:rPr lang="pt-PT" sz="12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Social ADS</a:t>
            </a:r>
            <a:endParaRPr lang="pt-PT" sz="1200" b="1" dirty="0">
              <a:solidFill>
                <a:srgbClr val="000000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450A184A-2B46-4B92-A99A-E5D7732EC774}"/>
              </a:ext>
            </a:extLst>
          </p:cNvPr>
          <p:cNvSpPr txBox="1"/>
          <p:nvPr/>
        </p:nvSpPr>
        <p:spPr>
          <a:xfrm>
            <a:off x="772360" y="5518813"/>
            <a:ext cx="172319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pt-PT" sz="12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Material Rico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00296ED-7319-42E9-94C3-38511F8B047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/>
              <a:t>ON’GOING</a:t>
            </a:r>
          </a:p>
        </p:txBody>
      </p:sp>
      <p:sp>
        <p:nvSpPr>
          <p:cNvPr id="6" name="Marcador de Posição do Texto 5">
            <a:extLst>
              <a:ext uri="{FF2B5EF4-FFF2-40B4-BE49-F238E27FC236}">
                <a16:creationId xmlns:a16="http://schemas.microsoft.com/office/drawing/2014/main" id="{2BB6D926-4AD6-4EB0-8146-39F3971C140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03275" y="2919217"/>
            <a:ext cx="1698861" cy="589642"/>
          </a:xfrm>
        </p:spPr>
        <p:txBody>
          <a:bodyPr/>
          <a:lstStyle/>
          <a:p>
            <a:r>
              <a:rPr lang="pt-PT" b="1" dirty="0">
                <a:solidFill>
                  <a:srgbClr val="000000"/>
                </a:solidFill>
                <a:latin typeface="Century Gothic" panose="020B0502020202020204" pitchFamily="34" charset="0"/>
              </a:rPr>
              <a:t>Campanhas PPC </a:t>
            </a:r>
            <a:br>
              <a:rPr lang="pt-PT" b="1" dirty="0">
                <a:solidFill>
                  <a:srgbClr val="000000"/>
                </a:solidFill>
                <a:latin typeface="Century Gothic" panose="020B0502020202020204" pitchFamily="34" charset="0"/>
              </a:rPr>
            </a:br>
            <a:r>
              <a:rPr lang="pt-PT" b="1" dirty="0">
                <a:solidFill>
                  <a:srgbClr val="000000"/>
                </a:solidFill>
                <a:latin typeface="Century Gothic" panose="020B0502020202020204" pitchFamily="34" charset="0"/>
              </a:rPr>
              <a:t>Google ADS</a:t>
            </a:r>
            <a:endParaRPr lang="pt-PT" b="1" dirty="0">
              <a:solidFill>
                <a:srgbClr val="000000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endParaRPr lang="pt-PT" dirty="0"/>
          </a:p>
        </p:txBody>
      </p:sp>
      <p:sp>
        <p:nvSpPr>
          <p:cNvPr id="9" name="Marcador de Posição de Conteúdo 8">
            <a:extLst>
              <a:ext uri="{FF2B5EF4-FFF2-40B4-BE49-F238E27FC236}">
                <a16:creationId xmlns:a16="http://schemas.microsoft.com/office/drawing/2014/main" id="{F058C763-2D27-4F82-BE7D-8075F047FDF4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pt-PT" sz="1200" b="1" dirty="0">
                <a:latin typeface="Century Gothic" panose="020B0502020202020204" pitchFamily="34" charset="0"/>
              </a:rPr>
              <a:t>Duração</a:t>
            </a:r>
            <a:r>
              <a:rPr lang="pt-PT" sz="1200" b="1" dirty="0">
                <a:solidFill>
                  <a:srgbClr val="1F7AFF"/>
                </a:solidFill>
                <a:latin typeface="Century Gothic" panose="020B0502020202020204" pitchFamily="34" charset="0"/>
              </a:rPr>
              <a:t> 11 meses – M2 a M12</a:t>
            </a:r>
            <a:endParaRPr lang="pt-PT" sz="1200" b="1" dirty="0">
              <a:solidFill>
                <a:srgbClr val="1F7AFF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endParaRPr lang="pt-PT" dirty="0"/>
          </a:p>
        </p:txBody>
      </p:sp>
      <p:sp>
        <p:nvSpPr>
          <p:cNvPr id="22" name="Marcador de Posição do Texto 4">
            <a:extLst>
              <a:ext uri="{FF2B5EF4-FFF2-40B4-BE49-F238E27FC236}">
                <a16:creationId xmlns:a16="http://schemas.microsoft.com/office/drawing/2014/main" id="{B24806AB-9BD6-4923-8799-916E2AF895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28333" y="2032718"/>
            <a:ext cx="8494272" cy="483362"/>
          </a:xfrm>
        </p:spPr>
        <p:txBody>
          <a:bodyPr/>
          <a:lstStyle/>
          <a:p>
            <a:r>
              <a:rPr lang="pt-PT" dirty="0">
                <a:solidFill>
                  <a:srgbClr val="2981F5"/>
                </a:solidFill>
              </a:rPr>
              <a:t>Conversão</a:t>
            </a:r>
          </a:p>
        </p:txBody>
      </p:sp>
      <p:sp>
        <p:nvSpPr>
          <p:cNvPr id="26" name="Marcador de Posição de Conteúdo 9">
            <a:extLst>
              <a:ext uri="{FF2B5EF4-FFF2-40B4-BE49-F238E27FC236}">
                <a16:creationId xmlns:a16="http://schemas.microsoft.com/office/drawing/2014/main" id="{28BC3E90-D64D-42A6-85B1-0F3DDCA932B2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2915816" y="2880598"/>
            <a:ext cx="8483701" cy="3821172"/>
          </a:xfrm>
        </p:spPr>
        <p:txBody>
          <a:bodyPr/>
          <a:lstStyle/>
          <a:p>
            <a:pPr defTabSz="910834">
              <a:spcAft>
                <a:spcPts val="1200"/>
              </a:spcAft>
              <a:buNone/>
              <a:defRPr/>
            </a:pPr>
            <a:r>
              <a:rPr lang="pt-PT" sz="16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» 	</a:t>
            </a:r>
            <a:r>
              <a:rPr lang="pt-PT" sz="1600" dirty="0">
                <a:latin typeface="Century Gothic" panose="020B0502020202020204" pitchFamily="34" charset="0"/>
              </a:rPr>
              <a:t>Criação e gestão de campanha google </a:t>
            </a:r>
            <a:r>
              <a:rPr lang="pt-PT" sz="1600" dirty="0" err="1">
                <a:latin typeface="Century Gothic" panose="020B0502020202020204" pitchFamily="34" charset="0"/>
              </a:rPr>
              <a:t>Ads</a:t>
            </a:r>
            <a:r>
              <a:rPr lang="pt-PT" sz="1600" dirty="0">
                <a:latin typeface="Century Gothic" panose="020B0502020202020204" pitchFamily="34" charset="0"/>
              </a:rPr>
              <a:t> e sua otimização mensal (Search e Display) – 1 Mercado </a:t>
            </a:r>
            <a:endParaRPr lang="pt-PT" sz="1400" dirty="0">
              <a:latin typeface="Century Gothic" panose="020B0502020202020204" pitchFamily="34" charset="0"/>
            </a:endParaRPr>
          </a:p>
          <a:p>
            <a:pPr>
              <a:spcAft>
                <a:spcPts val="800"/>
              </a:spcAft>
              <a:buNone/>
            </a:pPr>
            <a:r>
              <a:rPr lang="pt-PT" sz="16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» 	</a:t>
            </a:r>
            <a:r>
              <a:rPr lang="pt-PT" sz="1600" dirty="0">
                <a:latin typeface="Century Gothic" panose="020B0502020202020204" pitchFamily="34" charset="0"/>
              </a:rPr>
              <a:t>Smart Remarketing</a:t>
            </a:r>
          </a:p>
          <a:p>
            <a:pPr>
              <a:spcAft>
                <a:spcPts val="800"/>
              </a:spcAft>
              <a:buNone/>
            </a:pPr>
            <a:endParaRPr lang="pt-PT" sz="1600" dirty="0">
              <a:latin typeface="Century Gothic" panose="020B0502020202020204" pitchFamily="34" charset="0"/>
            </a:endParaRPr>
          </a:p>
          <a:p>
            <a:pPr>
              <a:spcAft>
                <a:spcPts val="800"/>
              </a:spcAft>
              <a:buNone/>
            </a:pPr>
            <a:r>
              <a:rPr lang="pt-PT" sz="16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» 	</a:t>
            </a:r>
            <a:r>
              <a:rPr lang="pt-PT" sz="1600" dirty="0">
                <a:latin typeface="Century Gothic" panose="020B0502020202020204" pitchFamily="34" charset="0"/>
              </a:rPr>
              <a:t>Criação e Gestão de campanha social </a:t>
            </a:r>
            <a:r>
              <a:rPr lang="pt-PT" sz="1600" dirty="0" err="1">
                <a:latin typeface="Century Gothic" panose="020B0502020202020204" pitchFamily="34" charset="0"/>
              </a:rPr>
              <a:t>ads</a:t>
            </a:r>
            <a:r>
              <a:rPr lang="pt-PT" sz="1600" dirty="0">
                <a:latin typeface="Century Gothic" panose="020B0502020202020204" pitchFamily="34" charset="0"/>
              </a:rPr>
              <a:t> e sua otimização mensal (FB e IG) – 1 Mercado </a:t>
            </a:r>
          </a:p>
          <a:p>
            <a:pPr>
              <a:spcAft>
                <a:spcPts val="800"/>
              </a:spcAft>
              <a:buNone/>
            </a:pPr>
            <a:r>
              <a:rPr lang="pt-PT" sz="16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» 	</a:t>
            </a:r>
            <a:r>
              <a:rPr lang="pt-PT" sz="1600" dirty="0">
                <a:latin typeface="Century Gothic" panose="020B0502020202020204" pitchFamily="34" charset="0"/>
              </a:rPr>
              <a:t>Smart Remarketing</a:t>
            </a:r>
          </a:p>
          <a:p>
            <a:pPr>
              <a:spcAft>
                <a:spcPts val="800"/>
              </a:spcAft>
              <a:buNone/>
            </a:pPr>
            <a:endParaRPr lang="pt-PT" sz="1600" dirty="0">
              <a:solidFill>
                <a:srgbClr val="404245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pPr>
              <a:spcAft>
                <a:spcPts val="800"/>
              </a:spcAft>
              <a:buNone/>
            </a:pPr>
            <a:r>
              <a:rPr lang="pt-PT" sz="16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» 	</a:t>
            </a:r>
            <a:r>
              <a:rPr lang="pt-PT" sz="1600" dirty="0">
                <a:latin typeface="Century Gothic" panose="020B0502020202020204" pitchFamily="34" charset="0"/>
              </a:rPr>
              <a:t>Conteúdo Rico para conversão – Edição, Otimização, Design e Publicação</a:t>
            </a:r>
            <a:br>
              <a:rPr lang="pt-PT" sz="1600" dirty="0">
                <a:latin typeface="Century Gothic" panose="020B0502020202020204" pitchFamily="34" charset="0"/>
              </a:rPr>
            </a:br>
            <a:r>
              <a:rPr lang="pt-PT" sz="1600" dirty="0">
                <a:latin typeface="Century Gothic" panose="020B0502020202020204" pitchFamily="34" charset="0"/>
              </a:rPr>
              <a:t>6 em 6 meses – 2 conteúdos ricos / Ano</a:t>
            </a:r>
          </a:p>
          <a:p>
            <a:pPr>
              <a:spcAft>
                <a:spcPts val="800"/>
              </a:spcAft>
              <a:buNone/>
            </a:pPr>
            <a:r>
              <a:rPr lang="pt-PT" sz="16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» 	</a:t>
            </a:r>
            <a:r>
              <a:rPr lang="pt-PT" sz="1600" dirty="0">
                <a:latin typeface="Century Gothic" panose="020B0502020202020204" pitchFamily="34" charset="0"/>
              </a:rPr>
              <a:t>Promoção do Material Rico em Social Ads para aumento de Base de Dados</a:t>
            </a:r>
          </a:p>
          <a:p>
            <a:pPr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pt-PT" dirty="0">
              <a:solidFill>
                <a:srgbClr val="404245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pPr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pt-PT" dirty="0">
              <a:latin typeface="Century Gothic" panose="020B0502020202020204" pitchFamily="34" charset="0"/>
            </a:endParaRPr>
          </a:p>
          <a:p>
            <a:pPr>
              <a:spcAft>
                <a:spcPts val="800"/>
              </a:spcAft>
            </a:pPr>
            <a:endParaRPr lang="pt-PT" dirty="0"/>
          </a:p>
        </p:txBody>
      </p:sp>
      <p:sp>
        <p:nvSpPr>
          <p:cNvPr id="27" name="Título 26">
            <a:extLst>
              <a:ext uri="{FF2B5EF4-FFF2-40B4-BE49-F238E27FC236}">
                <a16:creationId xmlns:a16="http://schemas.microsoft.com/office/drawing/2014/main" id="{C097269B-7A3C-4178-BDFC-EC968BB55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70538"/>
            <a:ext cx="3061675" cy="1021988"/>
          </a:xfrm>
        </p:spPr>
        <p:txBody>
          <a:bodyPr/>
          <a:lstStyle/>
          <a:p>
            <a:r>
              <a:rPr lang="pt-PT" dirty="0">
                <a:solidFill>
                  <a:srgbClr val="2078F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2</a:t>
            </a:r>
            <a:br>
              <a:rPr lang="pt-PT" dirty="0">
                <a:solidFill>
                  <a:srgbClr val="2078F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lang="pt-PT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programa Make It Happen</a:t>
            </a:r>
            <a:br>
              <a:rPr lang="pt-PT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lang="pt-PT" dirty="0">
                <a:solidFill>
                  <a:srgbClr val="2981F5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cronograma</a:t>
            </a:r>
            <a:endParaRPr lang="pt-PT" dirty="0"/>
          </a:p>
        </p:txBody>
      </p:sp>
      <p:sp>
        <p:nvSpPr>
          <p:cNvPr id="28" name="Marcador de Posição do Rodapé 27">
            <a:extLst>
              <a:ext uri="{FF2B5EF4-FFF2-40B4-BE49-F238E27FC236}">
                <a16:creationId xmlns:a16="http://schemas.microsoft.com/office/drawing/2014/main" id="{E0D73CDA-2A06-44BB-B911-81DC6145A5B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NOME CLIENTE</a:t>
            </a:r>
          </a:p>
        </p:txBody>
      </p:sp>
      <p:sp>
        <p:nvSpPr>
          <p:cNvPr id="29" name="Marcador de Posição do Número do Diapositivo 28">
            <a:extLst>
              <a:ext uri="{FF2B5EF4-FFF2-40B4-BE49-F238E27FC236}">
                <a16:creationId xmlns:a16="http://schemas.microsoft.com/office/drawing/2014/main" id="{DBEECA14-F4D9-4D2C-8253-A4CBD9F3BF0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r>
              <a:rPr lang="en-US"/>
              <a:t> |</a:t>
            </a:r>
            <a:endParaRPr lang="en-US" dirty="0"/>
          </a:p>
        </p:txBody>
      </p:sp>
      <p:cxnSp>
        <p:nvCxnSpPr>
          <p:cNvPr id="18" name="Conexão reta 17">
            <a:extLst>
              <a:ext uri="{FF2B5EF4-FFF2-40B4-BE49-F238E27FC236}">
                <a16:creationId xmlns:a16="http://schemas.microsoft.com/office/drawing/2014/main" id="{689A486D-DAC3-4B45-A87E-A0ED15FA1D84}"/>
              </a:ext>
            </a:extLst>
          </p:cNvPr>
          <p:cNvCxnSpPr/>
          <p:nvPr/>
        </p:nvCxnSpPr>
        <p:spPr>
          <a:xfrm>
            <a:off x="1308100" y="4026602"/>
            <a:ext cx="10080625" cy="0"/>
          </a:xfrm>
          <a:prstGeom prst="line">
            <a:avLst/>
          </a:prstGeom>
          <a:ln w="19050">
            <a:solidFill>
              <a:srgbClr val="B9CAE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Conexão reta 18">
            <a:extLst>
              <a:ext uri="{FF2B5EF4-FFF2-40B4-BE49-F238E27FC236}">
                <a16:creationId xmlns:a16="http://schemas.microsoft.com/office/drawing/2014/main" id="{E691F668-0C0C-46BB-82EB-F9AEC397A455}"/>
              </a:ext>
            </a:extLst>
          </p:cNvPr>
          <p:cNvCxnSpPr/>
          <p:nvPr/>
        </p:nvCxnSpPr>
        <p:spPr>
          <a:xfrm>
            <a:off x="1308100" y="5324891"/>
            <a:ext cx="10080625" cy="0"/>
          </a:xfrm>
          <a:prstGeom prst="line">
            <a:avLst/>
          </a:prstGeom>
          <a:ln w="19050">
            <a:solidFill>
              <a:srgbClr val="B9CAE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Marcador de Posição do Texto 43">
            <a:extLst>
              <a:ext uri="{FF2B5EF4-FFF2-40B4-BE49-F238E27FC236}">
                <a16:creationId xmlns:a16="http://schemas.microsoft.com/office/drawing/2014/main" id="{8460073A-5EEF-4965-B190-29BE088D63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-397362" y="2163218"/>
            <a:ext cx="2898173" cy="228151"/>
          </a:xfrm>
        </p:spPr>
        <p:txBody>
          <a:bodyPr/>
          <a:lstStyle/>
          <a:p>
            <a:r>
              <a:rPr lang="pt-PT" sz="1400" dirty="0">
                <a:solidFill>
                  <a:schemeClr val="bg2">
                    <a:lumMod val="25000"/>
                  </a:schemeClr>
                </a:solidFill>
              </a:rPr>
              <a:t>ON’GOING</a:t>
            </a:r>
            <a:endParaRPr lang="pt-PT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23" name="Gráfico 22">
            <a:extLst>
              <a:ext uri="{FF2B5EF4-FFF2-40B4-BE49-F238E27FC236}">
                <a16:creationId xmlns:a16="http://schemas.microsoft.com/office/drawing/2014/main" id="{5BA60EE9-3788-4642-B225-751BCCF1D4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09877" y="2142573"/>
            <a:ext cx="272166" cy="205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7815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AB90115A-D1DA-4B3A-A289-334B125D79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00875" y="419754"/>
            <a:ext cx="4398645" cy="588309"/>
          </a:xfrm>
        </p:spPr>
        <p:txBody>
          <a:bodyPr/>
          <a:lstStyle/>
          <a:p>
            <a:r>
              <a:rPr lang="pt-PT" dirty="0"/>
              <a:t>ON’GOING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BA3EF1F-9498-49AA-B2E4-E1269AB7F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6123"/>
            <a:ext cx="2555679" cy="1021988"/>
          </a:xfrm>
        </p:spPr>
        <p:txBody>
          <a:bodyPr/>
          <a:lstStyle/>
          <a:p>
            <a:pPr lvl="0">
              <a:lnSpc>
                <a:spcPct val="114000"/>
              </a:lnSpc>
            </a:pPr>
            <a:r>
              <a:rPr lang="pt-PT" dirty="0">
                <a:solidFill>
                  <a:srgbClr val="2078F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2</a:t>
            </a:r>
            <a:br>
              <a:rPr lang="pt-PT" dirty="0">
                <a:solidFill>
                  <a:srgbClr val="2078F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lang="pt-PT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programa Make It Happen</a:t>
            </a:r>
            <a:br>
              <a:rPr lang="pt-PT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lang="pt-PT" dirty="0">
                <a:solidFill>
                  <a:srgbClr val="2981F5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cronograma</a:t>
            </a:r>
            <a:br>
              <a:rPr lang="pt-PT" sz="14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</a:br>
            <a:endParaRPr lang="pt-PT" dirty="0"/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5DBB2042-126F-4509-A241-E6905720B69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28333" y="2033693"/>
            <a:ext cx="8494272" cy="483362"/>
          </a:xfrm>
        </p:spPr>
        <p:txBody>
          <a:bodyPr/>
          <a:lstStyle/>
          <a:p>
            <a:r>
              <a:rPr lang="pt-PT" sz="2400" dirty="0">
                <a:solidFill>
                  <a:srgbClr val="2981F5"/>
                </a:solidFill>
                <a:latin typeface="Century Gothic" panose="020B0502020202020204" pitchFamily="34" charset="0"/>
              </a:rPr>
              <a:t>Relacionamento</a:t>
            </a:r>
            <a:endParaRPr lang="pt-PT" dirty="0">
              <a:solidFill>
                <a:srgbClr val="2981F5"/>
              </a:solidFill>
            </a:endParaRPr>
          </a:p>
        </p:txBody>
      </p:sp>
      <p:sp>
        <p:nvSpPr>
          <p:cNvPr id="6" name="Marcador de Posição do Texto 5">
            <a:extLst>
              <a:ext uri="{FF2B5EF4-FFF2-40B4-BE49-F238E27FC236}">
                <a16:creationId xmlns:a16="http://schemas.microsoft.com/office/drawing/2014/main" id="{7DA2A3F4-B123-4438-BCA2-65116BDEDC8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08100" y="2919217"/>
            <a:ext cx="1194036" cy="1021988"/>
          </a:xfrm>
        </p:spPr>
        <p:txBody>
          <a:bodyPr/>
          <a:lstStyle/>
          <a:p>
            <a:r>
              <a:rPr lang="pt-PT" sz="12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Email Marketing </a:t>
            </a:r>
            <a:br>
              <a:rPr lang="pt-PT" sz="1200" b="1" dirty="0">
                <a:solidFill>
                  <a:srgbClr val="000000"/>
                </a:solidFill>
                <a:latin typeface="Century Gothic" panose="020B0502020202020204" pitchFamily="34" charset="0"/>
              </a:rPr>
            </a:br>
            <a:r>
              <a:rPr lang="pt-PT" sz="1200" b="1" dirty="0">
                <a:solidFill>
                  <a:srgbClr val="000000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e Automação</a:t>
            </a:r>
            <a:endParaRPr lang="pt-PT" dirty="0"/>
          </a:p>
          <a:p>
            <a:pPr algn="r"/>
            <a:endParaRPr lang="pt-PT" dirty="0"/>
          </a:p>
        </p:txBody>
      </p:sp>
      <p:sp>
        <p:nvSpPr>
          <p:cNvPr id="10" name="Marcador de Posição de Conteúdo 9">
            <a:extLst>
              <a:ext uri="{FF2B5EF4-FFF2-40B4-BE49-F238E27FC236}">
                <a16:creationId xmlns:a16="http://schemas.microsoft.com/office/drawing/2014/main" id="{C39BEA3A-ED02-4158-A05F-844CC417338F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pt-PT" sz="1200" b="1" dirty="0">
                <a:latin typeface="Century Gothic" panose="020B0502020202020204" pitchFamily="34" charset="0"/>
              </a:rPr>
              <a:t>Duração</a:t>
            </a:r>
            <a:r>
              <a:rPr lang="pt-PT" sz="1200" b="1" dirty="0">
                <a:solidFill>
                  <a:srgbClr val="1F7AFF"/>
                </a:solidFill>
                <a:latin typeface="Century Gothic" panose="020B0502020202020204" pitchFamily="34" charset="0"/>
              </a:rPr>
              <a:t> 10 meses - M3 a M12</a:t>
            </a:r>
            <a:endParaRPr lang="pt-PT" sz="1200" b="1" dirty="0">
              <a:solidFill>
                <a:srgbClr val="1F7AFF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</p:txBody>
      </p:sp>
      <p:sp>
        <p:nvSpPr>
          <p:cNvPr id="17" name="Marcador de Posição de Conteúdo 9">
            <a:extLst>
              <a:ext uri="{FF2B5EF4-FFF2-40B4-BE49-F238E27FC236}">
                <a16:creationId xmlns:a16="http://schemas.microsoft.com/office/drawing/2014/main" id="{B4C5B273-9403-4D8B-B5BF-FA67C03A82B6}"/>
              </a:ext>
            </a:extLst>
          </p:cNvPr>
          <p:cNvSpPr txBox="1">
            <a:spLocks/>
          </p:cNvSpPr>
          <p:nvPr/>
        </p:nvSpPr>
        <p:spPr>
          <a:xfrm>
            <a:off x="2923179" y="2880597"/>
            <a:ext cx="8160392" cy="43171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8000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656000" indent="0" algn="l" defTabSz="914400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944000" indent="-2880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8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56000" indent="0" algn="l" defTabSz="9144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944000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0834"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pt-PT" sz="16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» 	</a:t>
            </a:r>
            <a:r>
              <a:rPr lang="pt-PT" sz="1600" dirty="0">
                <a:latin typeface="Century Gothic" panose="020B0502020202020204" pitchFamily="34" charset="0"/>
              </a:rPr>
              <a:t>Apoio na Segmentação Bases de Dados </a:t>
            </a:r>
          </a:p>
          <a:p>
            <a:pPr defTabSz="910834"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pt-PT" sz="16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» 	</a:t>
            </a:r>
            <a:r>
              <a:rPr lang="pt-PT" sz="1600" dirty="0">
                <a:latin typeface="Century Gothic" panose="020B0502020202020204" pitchFamily="34" charset="0"/>
              </a:rPr>
              <a:t>Criação de criativos, copy de agendamento de 1 email por mês em conformidade com RGPD</a:t>
            </a:r>
          </a:p>
          <a:p>
            <a:pPr defTabSz="910834"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pt-PT" sz="1600" b="1" dirty="0">
                <a:solidFill>
                  <a:srgbClr val="2981F5"/>
                </a:solidFill>
                <a:latin typeface="+mj-lt"/>
              </a:rPr>
              <a:t>» 	</a:t>
            </a:r>
            <a:r>
              <a:rPr lang="pt-PT" sz="1600" dirty="0">
                <a:solidFill>
                  <a:srgbClr val="000000"/>
                </a:solidFill>
                <a:latin typeface="+mj-lt"/>
                <a:ea typeface="Roboto" panose="02000000000000000000"/>
                <a:cs typeface="Gilroy Light" panose="00000400000000000000" charset="0"/>
                <a:sym typeface="Roboto" panose="02000000000000000000"/>
              </a:rPr>
              <a:t>Criação de um Fluxo email no caso de materiais ricos</a:t>
            </a:r>
          </a:p>
          <a:p>
            <a:pPr defTabSz="910834"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endParaRPr lang="pt-PT" sz="1600" dirty="0">
              <a:latin typeface="Century Gothic" panose="020B0502020202020204" pitchFamily="34" charset="0"/>
            </a:endParaRPr>
          </a:p>
        </p:txBody>
      </p:sp>
      <p:sp>
        <p:nvSpPr>
          <p:cNvPr id="14" name="Marcador de Posição do Número do Diapositivo 13">
            <a:extLst>
              <a:ext uri="{FF2B5EF4-FFF2-40B4-BE49-F238E27FC236}">
                <a16:creationId xmlns:a16="http://schemas.microsoft.com/office/drawing/2014/main" id="{8FB927F1-F6FA-473E-83EA-25BFEB56AB1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9" name="Marcador de Posição do Rodapé 18">
            <a:extLst>
              <a:ext uri="{FF2B5EF4-FFF2-40B4-BE49-F238E27FC236}">
                <a16:creationId xmlns:a16="http://schemas.microsoft.com/office/drawing/2014/main" id="{CFCCF728-3064-4F31-916F-42C7CD5E145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NOME CLIENTE</a:t>
            </a:r>
          </a:p>
        </p:txBody>
      </p:sp>
      <p:sp>
        <p:nvSpPr>
          <p:cNvPr id="11" name="Marcador de Posição do Texto 43">
            <a:extLst>
              <a:ext uri="{FF2B5EF4-FFF2-40B4-BE49-F238E27FC236}">
                <a16:creationId xmlns:a16="http://schemas.microsoft.com/office/drawing/2014/main" id="{EEF1A7AB-9BFF-4A4A-85D5-9E15FFC25FB3}"/>
              </a:ext>
            </a:extLst>
          </p:cNvPr>
          <p:cNvSpPr txBox="1">
            <a:spLocks/>
          </p:cNvSpPr>
          <p:nvPr/>
        </p:nvSpPr>
        <p:spPr>
          <a:xfrm>
            <a:off x="-397362" y="2163218"/>
            <a:ext cx="2898173" cy="22815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r" defTabSz="914400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3600"/>
              </a:spcAft>
              <a:buFont typeface="Arial" panose="020B0604020202020204" pitchFamily="34" charset="0"/>
              <a:buNone/>
              <a:defRPr sz="1800" b="1" kern="1200">
                <a:solidFill>
                  <a:srgbClr val="2981F5"/>
                </a:solidFill>
                <a:latin typeface="+mn-lt"/>
                <a:ea typeface="+mn-ea"/>
                <a:cs typeface="+mn-cs"/>
              </a:defRPr>
            </a:lvl1pPr>
            <a:lvl2pPr marL="1152000" indent="0" algn="l" defTabSz="914400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440000" indent="-2880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8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2000" indent="0" algn="l" defTabSz="9144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40000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1400" dirty="0">
                <a:solidFill>
                  <a:schemeClr val="bg2">
                    <a:lumMod val="25000"/>
                  </a:schemeClr>
                </a:solidFill>
              </a:rPr>
              <a:t>ON’GOING</a:t>
            </a:r>
            <a:endParaRPr lang="pt-PT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5" name="Gráfico 14">
            <a:extLst>
              <a:ext uri="{FF2B5EF4-FFF2-40B4-BE49-F238E27FC236}">
                <a16:creationId xmlns:a16="http://schemas.microsoft.com/office/drawing/2014/main" id="{C27B12FB-B690-42CD-80E4-9BACD8BC42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31853" y="2107881"/>
            <a:ext cx="241926" cy="241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650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59375B63-B312-46FB-A2DA-727BE62EF3FC}"/>
              </a:ext>
            </a:extLst>
          </p:cNvPr>
          <p:cNvSpPr txBox="1"/>
          <p:nvPr/>
        </p:nvSpPr>
        <p:spPr>
          <a:xfrm>
            <a:off x="432296" y="490923"/>
            <a:ext cx="4354449" cy="3525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>
              <a:lnSpc>
                <a:spcPct val="114000"/>
              </a:lnSpc>
            </a:pPr>
            <a:endParaRPr lang="pt-PT" sz="1594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CC3B06B-7DAB-4A1F-86DB-8F43EC78772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/>
              <a:t>ON’GOING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75EC2AB-6BF8-47EB-8B2E-542034F32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0698"/>
            <a:ext cx="2739869" cy="1021988"/>
          </a:xfrm>
        </p:spPr>
        <p:txBody>
          <a:bodyPr/>
          <a:lstStyle/>
          <a:p>
            <a:pPr lvl="0">
              <a:lnSpc>
                <a:spcPct val="114000"/>
              </a:lnSpc>
            </a:pPr>
            <a:r>
              <a:rPr lang="pt-PT" dirty="0">
                <a:solidFill>
                  <a:srgbClr val="2078F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2</a:t>
            </a:r>
            <a:br>
              <a:rPr lang="pt-PT" dirty="0">
                <a:solidFill>
                  <a:srgbClr val="2078F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lang="pt-PT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programa Make It Happen</a:t>
            </a:r>
            <a:br>
              <a:rPr lang="pt-PT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lang="pt-PT" dirty="0">
                <a:solidFill>
                  <a:srgbClr val="2981F5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cronograma</a:t>
            </a:r>
            <a:endParaRPr lang="pt-PT" dirty="0"/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BD9A9C73-5C7B-4039-B381-53D8319C52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28332" y="2031338"/>
            <a:ext cx="8494272" cy="540293"/>
          </a:xfrm>
        </p:spPr>
        <p:txBody>
          <a:bodyPr/>
          <a:lstStyle/>
          <a:p>
            <a:r>
              <a:rPr lang="pt-PT" sz="2400" b="0" i="0" u="none" strike="noStrike" cap="none" dirty="0">
                <a:solidFill>
                  <a:srgbClr val="2981F5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Inbound Sales</a:t>
            </a:r>
          </a:p>
          <a:p>
            <a:endParaRPr lang="pt-PT" dirty="0"/>
          </a:p>
        </p:txBody>
      </p:sp>
      <p:sp>
        <p:nvSpPr>
          <p:cNvPr id="6" name="Marcador de Posição do Texto 5">
            <a:extLst>
              <a:ext uri="{FF2B5EF4-FFF2-40B4-BE49-F238E27FC236}">
                <a16:creationId xmlns:a16="http://schemas.microsoft.com/office/drawing/2014/main" id="{94A02623-806B-4CFD-96A8-BA4CF1AEA77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009857" y="5622159"/>
            <a:ext cx="1729776" cy="589642"/>
          </a:xfrm>
        </p:spPr>
        <p:txBody>
          <a:bodyPr/>
          <a:lstStyle/>
          <a:p>
            <a:r>
              <a:rPr lang="pt-PT" b="1" dirty="0">
                <a:latin typeface="Century Gothic" panose="020B0502020202020204" pitchFamily="34" charset="0"/>
              </a:rPr>
              <a:t>Otimização de Leads </a:t>
            </a:r>
            <a:br>
              <a:rPr lang="pt-PT" b="1" dirty="0">
                <a:latin typeface="Century Gothic" panose="020B0502020202020204" pitchFamily="34" charset="0"/>
              </a:rPr>
            </a:br>
            <a:r>
              <a:rPr lang="pt-PT" b="1" dirty="0">
                <a:latin typeface="Century Gothic" panose="020B0502020202020204" pitchFamily="34" charset="0"/>
              </a:rPr>
              <a:t>e Vendas </a:t>
            </a:r>
          </a:p>
          <a:p>
            <a:endParaRPr lang="pt-PT" sz="1100" dirty="0"/>
          </a:p>
        </p:txBody>
      </p:sp>
      <p:sp>
        <p:nvSpPr>
          <p:cNvPr id="7" name="Marcador de Posição de Conteúdo 6">
            <a:extLst>
              <a:ext uri="{FF2B5EF4-FFF2-40B4-BE49-F238E27FC236}">
                <a16:creationId xmlns:a16="http://schemas.microsoft.com/office/drawing/2014/main" id="{651D9AA9-F089-42D9-96D4-8D2A0A124F2C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pt-PT" sz="1200" b="1" dirty="0">
                <a:latin typeface="Century Gothic" panose="020B0502020202020204" pitchFamily="34" charset="0"/>
              </a:rPr>
              <a:t>Duração</a:t>
            </a:r>
            <a:r>
              <a:rPr lang="pt-PT" sz="1200" b="1" dirty="0">
                <a:solidFill>
                  <a:srgbClr val="1F7AFF"/>
                </a:solidFill>
                <a:latin typeface="Century Gothic" panose="020B0502020202020204" pitchFamily="34" charset="0"/>
              </a:rPr>
              <a:t> 10 meses – M3 a M12</a:t>
            </a:r>
            <a:endParaRPr lang="pt-PT" sz="1200" b="1" dirty="0">
              <a:solidFill>
                <a:srgbClr val="1F7AFF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endParaRPr lang="pt-PT" dirty="0"/>
          </a:p>
        </p:txBody>
      </p:sp>
      <p:sp>
        <p:nvSpPr>
          <p:cNvPr id="20" name="Marcador de Posição de Conteúdo 9">
            <a:extLst>
              <a:ext uri="{FF2B5EF4-FFF2-40B4-BE49-F238E27FC236}">
                <a16:creationId xmlns:a16="http://schemas.microsoft.com/office/drawing/2014/main" id="{CAB591F6-4925-404D-8CFC-626B8188347D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2978212" y="2771190"/>
            <a:ext cx="8160392" cy="4561926"/>
          </a:xfrm>
        </p:spPr>
        <p:txBody>
          <a:bodyPr/>
          <a:lstStyle/>
          <a:p>
            <a:pPr defTabSz="910834">
              <a:spcAft>
                <a:spcPts val="1200"/>
              </a:spcAft>
              <a:buNone/>
              <a:defRPr/>
            </a:pPr>
            <a:r>
              <a:rPr lang="pt-PT" b="1" dirty="0">
                <a:solidFill>
                  <a:srgbClr val="2981F5"/>
                </a:solidFill>
                <a:latin typeface="Century Gothic" panose="020B0502020202020204" pitchFamily="34" charset="0"/>
              </a:rPr>
              <a:t>» 	</a:t>
            </a:r>
            <a:r>
              <a:rPr lang="pt-PT" sz="1600" dirty="0" err="1">
                <a:latin typeface="Century Gothic" panose="020B0502020202020204" pitchFamily="34" charset="0"/>
              </a:rPr>
              <a:t>Criação</a:t>
            </a:r>
            <a:r>
              <a:rPr lang="pt-PT" sz="1600" dirty="0">
                <a:latin typeface="Century Gothic" panose="020B0502020202020204" pitchFamily="34" charset="0"/>
              </a:rPr>
              <a:t> e </a:t>
            </a:r>
            <a:r>
              <a:rPr lang="pt-PT" sz="1600" dirty="0" err="1">
                <a:latin typeface="Century Gothic" panose="020B0502020202020204" pitchFamily="34" charset="0"/>
              </a:rPr>
              <a:t>gestão</a:t>
            </a:r>
            <a:r>
              <a:rPr lang="pt-PT" sz="1600" dirty="0">
                <a:latin typeface="Century Gothic" panose="020B0502020202020204" pitchFamily="34" charset="0"/>
              </a:rPr>
              <a:t> de campanha trimestral e </a:t>
            </a:r>
            <a:r>
              <a:rPr lang="pt-PT" sz="1600" dirty="0" err="1">
                <a:latin typeface="Century Gothic" panose="020B0502020202020204" pitchFamily="34" charset="0"/>
              </a:rPr>
              <a:t>optimização</a:t>
            </a:r>
            <a:r>
              <a:rPr lang="pt-PT" sz="1600" dirty="0">
                <a:latin typeface="Century Gothic" panose="020B0502020202020204" pitchFamily="34" charset="0"/>
              </a:rPr>
              <a:t> mensal, de:</a:t>
            </a:r>
          </a:p>
          <a:p>
            <a:pPr marL="288000" lvl="2" indent="0" defTabSz="910834">
              <a:lnSpc>
                <a:spcPct val="100000"/>
              </a:lnSpc>
              <a:spcAft>
                <a:spcPts val="1200"/>
              </a:spcAft>
              <a:buNone/>
              <a:defRPr/>
            </a:pPr>
            <a:r>
              <a:rPr lang="pt-PT" sz="1400" dirty="0">
                <a:solidFill>
                  <a:srgbClr val="2981F5"/>
                </a:solidFill>
                <a:latin typeface="Century Gothic" panose="020B0502020202020204" pitchFamily="34" charset="0"/>
              </a:rPr>
              <a:t>●</a:t>
            </a:r>
            <a:r>
              <a:rPr lang="pt-PT" sz="1400" dirty="0">
                <a:latin typeface="Century Gothic" panose="020B0502020202020204" pitchFamily="34" charset="0"/>
              </a:rPr>
              <a:t> </a:t>
            </a:r>
            <a:r>
              <a:rPr lang="pt-PT" sz="1400" dirty="0" err="1">
                <a:latin typeface="Century Gothic" panose="020B0502020202020204" pitchFamily="34" charset="0"/>
              </a:rPr>
              <a:t>google</a:t>
            </a:r>
            <a:r>
              <a:rPr lang="pt-PT" sz="1400" dirty="0">
                <a:latin typeface="Century Gothic" panose="020B0502020202020204" pitchFamily="34" charset="0"/>
              </a:rPr>
              <a:t> </a:t>
            </a:r>
            <a:r>
              <a:rPr lang="pt-PT" sz="1400" dirty="0" err="1">
                <a:latin typeface="Century Gothic" panose="020B0502020202020204" pitchFamily="34" charset="0"/>
              </a:rPr>
              <a:t>Ads</a:t>
            </a:r>
            <a:r>
              <a:rPr lang="pt-PT" sz="1400" dirty="0">
                <a:latin typeface="Century Gothic" panose="020B0502020202020204" pitchFamily="34" charset="0"/>
              </a:rPr>
              <a:t> </a:t>
            </a:r>
            <a:r>
              <a:rPr lang="pt-PT" sz="1400" b="1" dirty="0" err="1">
                <a:latin typeface="Century Gothic" panose="020B0502020202020204" pitchFamily="34" charset="0"/>
              </a:rPr>
              <a:t>Search</a:t>
            </a:r>
            <a:r>
              <a:rPr lang="pt-PT" sz="1400" dirty="0">
                <a:latin typeface="Century Gothic" panose="020B0502020202020204" pitchFamily="34" charset="0"/>
              </a:rPr>
              <a:t> </a:t>
            </a:r>
            <a:r>
              <a:rPr lang="pt-PT" sz="1400" dirty="0">
                <a:solidFill>
                  <a:srgbClr val="2981F5"/>
                </a:solidFill>
                <a:latin typeface="Century Gothic" panose="020B0502020202020204" pitchFamily="34" charset="0"/>
              </a:rPr>
              <a:t>●</a:t>
            </a:r>
            <a:r>
              <a:rPr lang="pt-PT" sz="1400" dirty="0">
                <a:latin typeface="Century Gothic" panose="020B0502020202020204" pitchFamily="34" charset="0"/>
              </a:rPr>
              <a:t> </a:t>
            </a:r>
            <a:r>
              <a:rPr lang="pt-PT" sz="1400" dirty="0" err="1">
                <a:latin typeface="Century Gothic" panose="020B0502020202020204" pitchFamily="34" charset="0"/>
              </a:rPr>
              <a:t>google</a:t>
            </a:r>
            <a:r>
              <a:rPr lang="pt-PT" sz="1400" dirty="0">
                <a:latin typeface="Century Gothic" panose="020B0502020202020204" pitchFamily="34" charset="0"/>
              </a:rPr>
              <a:t> </a:t>
            </a:r>
            <a:r>
              <a:rPr lang="pt-PT" sz="1400" dirty="0" err="1">
                <a:latin typeface="Century Gothic" panose="020B0502020202020204" pitchFamily="34" charset="0"/>
              </a:rPr>
              <a:t>Ads</a:t>
            </a:r>
            <a:r>
              <a:rPr lang="pt-PT" sz="1400" dirty="0">
                <a:latin typeface="Century Gothic" panose="020B0502020202020204" pitchFamily="34" charset="0"/>
              </a:rPr>
              <a:t> </a:t>
            </a:r>
            <a:r>
              <a:rPr lang="pt-PT" sz="1400" b="1" dirty="0">
                <a:latin typeface="Century Gothic" panose="020B0502020202020204" pitchFamily="34" charset="0"/>
              </a:rPr>
              <a:t>Display</a:t>
            </a:r>
            <a:r>
              <a:rPr lang="pt-PT" sz="1400" dirty="0">
                <a:latin typeface="Century Gothic" panose="020B0502020202020204" pitchFamily="34" charset="0"/>
              </a:rPr>
              <a:t>  </a:t>
            </a:r>
            <a:r>
              <a:rPr lang="pt-PT" sz="1400" dirty="0">
                <a:solidFill>
                  <a:srgbClr val="2981F5"/>
                </a:solidFill>
                <a:latin typeface="Century Gothic" panose="020B0502020202020204" pitchFamily="34" charset="0"/>
              </a:rPr>
              <a:t>● </a:t>
            </a:r>
            <a:r>
              <a:rPr lang="pt-PT" sz="1400" dirty="0" err="1">
                <a:latin typeface="Century Gothic" panose="020B0502020202020204" pitchFamily="34" charset="0"/>
              </a:rPr>
              <a:t>google</a:t>
            </a:r>
            <a:r>
              <a:rPr lang="pt-PT" sz="1400" dirty="0">
                <a:latin typeface="Century Gothic" panose="020B0502020202020204" pitchFamily="34" charset="0"/>
              </a:rPr>
              <a:t> </a:t>
            </a:r>
            <a:r>
              <a:rPr lang="pt-PT" sz="1400" dirty="0" err="1">
                <a:latin typeface="Century Gothic" panose="020B0502020202020204" pitchFamily="34" charset="0"/>
              </a:rPr>
              <a:t>Ads</a:t>
            </a:r>
            <a:r>
              <a:rPr lang="pt-PT" sz="1400" dirty="0">
                <a:latin typeface="Century Gothic" panose="020B0502020202020204" pitchFamily="34" charset="0"/>
              </a:rPr>
              <a:t> </a:t>
            </a:r>
            <a:r>
              <a:rPr lang="pt-PT" sz="1400" b="1" dirty="0">
                <a:latin typeface="Century Gothic" panose="020B0502020202020204" pitchFamily="34" charset="0"/>
              </a:rPr>
              <a:t>Shopping</a:t>
            </a:r>
            <a:r>
              <a:rPr lang="pt-PT" sz="1400" dirty="0">
                <a:latin typeface="Century Gothic" panose="020B0502020202020204" pitchFamily="34" charset="0"/>
              </a:rPr>
              <a:t> </a:t>
            </a:r>
            <a:r>
              <a:rPr lang="pt-PT" sz="1400" dirty="0">
                <a:solidFill>
                  <a:srgbClr val="2981F5"/>
                </a:solidFill>
                <a:latin typeface="Century Gothic" panose="020B0502020202020204" pitchFamily="34" charset="0"/>
              </a:rPr>
              <a:t>●</a:t>
            </a:r>
            <a:r>
              <a:rPr lang="pt-PT" sz="1400" dirty="0">
                <a:latin typeface="Century Gothic" panose="020B0502020202020204" pitchFamily="34" charset="0"/>
              </a:rPr>
              <a:t> </a:t>
            </a:r>
            <a:r>
              <a:rPr lang="pt-PT" sz="1400" dirty="0" err="1">
                <a:latin typeface="Century Gothic" panose="020B0502020202020204" pitchFamily="34" charset="0"/>
              </a:rPr>
              <a:t>google</a:t>
            </a:r>
            <a:r>
              <a:rPr lang="pt-PT" sz="1400" dirty="0">
                <a:latin typeface="Century Gothic" panose="020B0502020202020204" pitchFamily="34" charset="0"/>
              </a:rPr>
              <a:t> </a:t>
            </a:r>
            <a:r>
              <a:rPr lang="pt-PT" sz="1400" dirty="0" err="1">
                <a:latin typeface="Century Gothic" panose="020B0502020202020204" pitchFamily="34" charset="0"/>
              </a:rPr>
              <a:t>Ads</a:t>
            </a:r>
            <a:r>
              <a:rPr lang="pt-PT" sz="1400" dirty="0">
                <a:latin typeface="Century Gothic" panose="020B0502020202020204" pitchFamily="34" charset="0"/>
              </a:rPr>
              <a:t> </a:t>
            </a:r>
            <a:r>
              <a:rPr lang="pt-PT" sz="1400" b="1" dirty="0" err="1">
                <a:latin typeface="Century Gothic" panose="020B0502020202020204" pitchFamily="34" charset="0"/>
              </a:rPr>
              <a:t>Youtube</a:t>
            </a:r>
            <a:r>
              <a:rPr lang="pt-PT" sz="1400" dirty="0">
                <a:latin typeface="Century Gothic" panose="020B0502020202020204" pitchFamily="34" charset="0"/>
              </a:rPr>
              <a:t> </a:t>
            </a:r>
          </a:p>
          <a:p>
            <a:pPr>
              <a:spcAft>
                <a:spcPts val="1200"/>
              </a:spcAft>
              <a:buNone/>
            </a:pPr>
            <a:r>
              <a:rPr lang="pt-PT" b="1" dirty="0">
                <a:solidFill>
                  <a:srgbClr val="2981F5"/>
                </a:solidFill>
                <a:latin typeface="Century Gothic" panose="020B0502020202020204" pitchFamily="34" charset="0"/>
              </a:rPr>
              <a:t>» 	</a:t>
            </a:r>
            <a:r>
              <a:rPr lang="pt-PT" sz="1600" dirty="0" err="1">
                <a:latin typeface="Century Gothic" panose="020B0502020202020204" pitchFamily="34" charset="0"/>
              </a:rPr>
              <a:t>Smart</a:t>
            </a:r>
            <a:r>
              <a:rPr lang="pt-PT" sz="1600" dirty="0">
                <a:latin typeface="Century Gothic" panose="020B0502020202020204" pitchFamily="34" charset="0"/>
              </a:rPr>
              <a:t> </a:t>
            </a:r>
            <a:r>
              <a:rPr lang="pt-PT" sz="1600" dirty="0" err="1">
                <a:latin typeface="Century Gothic" panose="020B0502020202020204" pitchFamily="34" charset="0"/>
              </a:rPr>
              <a:t>Remarketing</a:t>
            </a:r>
            <a:endParaRPr lang="pt-PT" sz="1600" dirty="0">
              <a:latin typeface="Century Gothic" panose="020B0502020202020204" pitchFamily="34" charset="0"/>
            </a:endParaRPr>
          </a:p>
          <a:p>
            <a:pPr>
              <a:spcAft>
                <a:spcPts val="1200"/>
              </a:spcAft>
              <a:buNone/>
            </a:pPr>
            <a:r>
              <a:rPr lang="pt-PT" sz="16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» 	</a:t>
            </a:r>
            <a:r>
              <a:rPr lang="pt-PT" sz="1600" dirty="0" err="1">
                <a:latin typeface="Century Gothic" panose="020B0502020202020204" pitchFamily="34" charset="0"/>
              </a:rPr>
              <a:t>Criação</a:t>
            </a:r>
            <a:r>
              <a:rPr lang="pt-PT" sz="1600" dirty="0">
                <a:latin typeface="Century Gothic" panose="020B0502020202020204" pitchFamily="34" charset="0"/>
              </a:rPr>
              <a:t> e </a:t>
            </a:r>
            <a:r>
              <a:rPr lang="pt-PT" sz="1600" dirty="0" err="1">
                <a:latin typeface="Century Gothic" panose="020B0502020202020204" pitchFamily="34" charset="0"/>
              </a:rPr>
              <a:t>Gestão</a:t>
            </a:r>
            <a:r>
              <a:rPr lang="pt-PT" sz="1600" dirty="0">
                <a:latin typeface="Century Gothic" panose="020B0502020202020204" pitchFamily="34" charset="0"/>
              </a:rPr>
              <a:t> de campanha social </a:t>
            </a:r>
            <a:r>
              <a:rPr lang="pt-PT" sz="1600" dirty="0" err="1">
                <a:latin typeface="Century Gothic" panose="020B0502020202020204" pitchFamily="34" charset="0"/>
              </a:rPr>
              <a:t>ads</a:t>
            </a:r>
            <a:r>
              <a:rPr lang="pt-PT" sz="1600" dirty="0">
                <a:latin typeface="Century Gothic" panose="020B0502020202020204" pitchFamily="34" charset="0"/>
              </a:rPr>
              <a:t> e sua otimização mensal (FB e IG) </a:t>
            </a:r>
          </a:p>
          <a:p>
            <a:pPr>
              <a:spcAft>
                <a:spcPts val="1200"/>
              </a:spcAft>
              <a:buNone/>
            </a:pPr>
            <a:r>
              <a:rPr lang="pt-PT" sz="16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» 	</a:t>
            </a:r>
            <a:r>
              <a:rPr lang="pt-PT" sz="1600" dirty="0" err="1">
                <a:latin typeface="Century Gothic" panose="020B0502020202020204" pitchFamily="34" charset="0"/>
              </a:rPr>
              <a:t>Smart</a:t>
            </a:r>
            <a:r>
              <a:rPr lang="pt-PT" sz="1600" dirty="0">
                <a:latin typeface="Century Gothic" panose="020B0502020202020204" pitchFamily="34" charset="0"/>
              </a:rPr>
              <a:t> </a:t>
            </a:r>
            <a:r>
              <a:rPr lang="pt-PT" sz="1600" dirty="0" err="1">
                <a:latin typeface="Century Gothic" panose="020B0502020202020204" pitchFamily="34" charset="0"/>
              </a:rPr>
              <a:t>Remarketing</a:t>
            </a:r>
            <a:endParaRPr lang="pt-PT" sz="1600" b="1" dirty="0">
              <a:solidFill>
                <a:srgbClr val="2981F5"/>
              </a:solidFill>
              <a:latin typeface="Century Gothic" panose="020B0502020202020204" pitchFamily="34" charset="0"/>
            </a:endParaRPr>
          </a:p>
          <a:p>
            <a:pPr defTabSz="910834">
              <a:spcAft>
                <a:spcPts val="1200"/>
              </a:spcAft>
              <a:buNone/>
              <a:defRPr/>
            </a:pPr>
            <a:r>
              <a:rPr lang="pt-PT" sz="16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» 	</a:t>
            </a:r>
            <a:r>
              <a:rPr lang="pt-PT" sz="1600" dirty="0">
                <a:latin typeface="Century Gothic" panose="020B0502020202020204" pitchFamily="34" charset="0"/>
              </a:rPr>
              <a:t>Qualificação de Leads e Oportunidades</a:t>
            </a:r>
          </a:p>
          <a:p>
            <a:pPr>
              <a:spcAft>
                <a:spcPts val="1200"/>
              </a:spcAft>
              <a:buNone/>
            </a:pPr>
            <a:endParaRPr lang="pt-PT" sz="1600" b="1" dirty="0">
              <a:solidFill>
                <a:srgbClr val="2981F5"/>
              </a:solidFill>
              <a:latin typeface="Century Gothic" panose="020B0502020202020204" pitchFamily="34" charset="0"/>
            </a:endParaRPr>
          </a:p>
          <a:p>
            <a:pPr>
              <a:spcAft>
                <a:spcPts val="1200"/>
              </a:spcAft>
              <a:buNone/>
            </a:pPr>
            <a:r>
              <a:rPr lang="pt-PT" sz="16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» 	</a:t>
            </a:r>
            <a:r>
              <a:rPr lang="pt-PT" sz="1600" dirty="0">
                <a:latin typeface="Century Gothic" panose="020B0502020202020204" pitchFamily="34" charset="0"/>
              </a:rPr>
              <a:t>Definir o Funil de Vendas e gestão dos leads. </a:t>
            </a:r>
          </a:p>
          <a:p>
            <a:pPr>
              <a:spcAft>
                <a:spcPts val="1200"/>
              </a:spcAft>
              <a:buNone/>
            </a:pPr>
            <a:r>
              <a:rPr lang="pt-PT" sz="16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» 	</a:t>
            </a:r>
            <a:r>
              <a:rPr lang="pt-PT" sz="1600" dirty="0">
                <a:latin typeface="Century Gothic" panose="020B0502020202020204" pitchFamily="34" charset="0"/>
              </a:rPr>
              <a:t>Implementação e Otimização Lead Tracking </a:t>
            </a:r>
          </a:p>
          <a:p>
            <a:pPr>
              <a:spcAft>
                <a:spcPts val="1200"/>
              </a:spcAft>
              <a:buNone/>
            </a:pPr>
            <a:r>
              <a:rPr lang="pt-PT" sz="16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» 	</a:t>
            </a:r>
            <a:r>
              <a:rPr lang="pt-PT" sz="1600" dirty="0">
                <a:latin typeface="Century Gothic" panose="020B0502020202020204" pitchFamily="34" charset="0"/>
              </a:rPr>
              <a:t>Testes A/B para otimização conversões</a:t>
            </a:r>
          </a:p>
          <a:p>
            <a:pPr>
              <a:spcAft>
                <a:spcPts val="1200"/>
              </a:spcAft>
              <a:buNone/>
            </a:pPr>
            <a:r>
              <a:rPr lang="pt-PT" sz="16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» 	</a:t>
            </a:r>
            <a:r>
              <a:rPr lang="pt-PT" sz="1600" dirty="0">
                <a:latin typeface="Century Gothic" panose="020B0502020202020204" pitchFamily="34" charset="0"/>
              </a:rPr>
              <a:t>Acompanhamento das conversões em vendas</a:t>
            </a:r>
            <a:endParaRPr lang="pt-PT" sz="1600" dirty="0"/>
          </a:p>
        </p:txBody>
      </p:sp>
      <p:sp>
        <p:nvSpPr>
          <p:cNvPr id="15" name="Marcador de Posição do Rodapé 14">
            <a:extLst>
              <a:ext uri="{FF2B5EF4-FFF2-40B4-BE49-F238E27FC236}">
                <a16:creationId xmlns:a16="http://schemas.microsoft.com/office/drawing/2014/main" id="{095D8A2C-4F85-4A69-B6F6-5446C77E956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NOME CLIENTE</a:t>
            </a:r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9F5F7250-DFA9-476A-B8CD-A341A65649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4" name="Marcador de Posição do Texto 43">
            <a:extLst>
              <a:ext uri="{FF2B5EF4-FFF2-40B4-BE49-F238E27FC236}">
                <a16:creationId xmlns:a16="http://schemas.microsoft.com/office/drawing/2014/main" id="{3039194E-7CC9-4828-BB21-715E79A29456}"/>
              </a:ext>
            </a:extLst>
          </p:cNvPr>
          <p:cNvSpPr txBox="1">
            <a:spLocks/>
          </p:cNvSpPr>
          <p:nvPr/>
        </p:nvSpPr>
        <p:spPr>
          <a:xfrm>
            <a:off x="-397362" y="2163218"/>
            <a:ext cx="2898173" cy="22815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r" defTabSz="914400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3600"/>
              </a:spcAft>
              <a:buFont typeface="Arial" panose="020B0604020202020204" pitchFamily="34" charset="0"/>
              <a:buNone/>
              <a:defRPr sz="1800" b="1" kern="1200">
                <a:solidFill>
                  <a:srgbClr val="2981F5"/>
                </a:solidFill>
                <a:latin typeface="+mn-lt"/>
                <a:ea typeface="+mn-ea"/>
                <a:cs typeface="+mn-cs"/>
              </a:defRPr>
            </a:lvl1pPr>
            <a:lvl2pPr marL="1152000" indent="0" algn="l" defTabSz="914400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440000" indent="-2880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8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2000" indent="0" algn="l" defTabSz="9144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40000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1400" dirty="0">
                <a:solidFill>
                  <a:schemeClr val="bg2">
                    <a:lumMod val="25000"/>
                  </a:schemeClr>
                </a:solidFill>
              </a:rPr>
              <a:t>ON’GOING</a:t>
            </a:r>
            <a:endParaRPr lang="pt-PT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7" name="Gráfico 16">
            <a:extLst>
              <a:ext uri="{FF2B5EF4-FFF2-40B4-BE49-F238E27FC236}">
                <a16:creationId xmlns:a16="http://schemas.microsoft.com/office/drawing/2014/main" id="{44B9A409-1614-49E3-B8D2-7F2E104B2C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88754" y="2098841"/>
            <a:ext cx="241926" cy="241926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CFD7A4DC-98AF-C543-9D9D-007509DFEB90}"/>
              </a:ext>
            </a:extLst>
          </p:cNvPr>
          <p:cNvSpPr txBox="1"/>
          <p:nvPr/>
        </p:nvSpPr>
        <p:spPr>
          <a:xfrm>
            <a:off x="482401" y="4226226"/>
            <a:ext cx="2078353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pt-PT" sz="12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Campanhas PPC </a:t>
            </a:r>
            <a:br>
              <a:rPr lang="pt-PT" sz="12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</a:br>
            <a:r>
              <a:rPr lang="pt-PT" sz="12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Social ADS</a:t>
            </a:r>
            <a:endParaRPr lang="pt-PT" sz="1200" b="1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</p:txBody>
      </p:sp>
      <p:sp>
        <p:nvSpPr>
          <p:cNvPr id="16" name="Marcador de Posição do Texto 5">
            <a:extLst>
              <a:ext uri="{FF2B5EF4-FFF2-40B4-BE49-F238E27FC236}">
                <a16:creationId xmlns:a16="http://schemas.microsoft.com/office/drawing/2014/main" id="{B55353F2-7A6A-D04C-837B-13C6EF98E86E}"/>
              </a:ext>
            </a:extLst>
          </p:cNvPr>
          <p:cNvSpPr txBox="1">
            <a:spLocks/>
          </p:cNvSpPr>
          <p:nvPr/>
        </p:nvSpPr>
        <p:spPr>
          <a:xfrm>
            <a:off x="822469" y="2771190"/>
            <a:ext cx="1729776" cy="58964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r" defTabSz="914400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3600"/>
              </a:spcAft>
              <a:buFont typeface="Arial" panose="020B0604020202020204" pitchFamily="34" charset="0"/>
              <a:buNone/>
              <a:defRPr sz="1200" b="1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52000" indent="0" algn="l" defTabSz="914400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440000" indent="-2880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8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2000" indent="0" algn="l" defTabSz="9144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40000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>
                <a:latin typeface="Century Gothic" panose="020B0502020202020204" pitchFamily="34" charset="0"/>
              </a:rPr>
              <a:t>Campanhas PPC Google ADS</a:t>
            </a:r>
            <a:endParaRPr lang="pt-PT"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endParaRPr lang="pt-PT" sz="1100" dirty="0"/>
          </a:p>
        </p:txBody>
      </p:sp>
      <p:cxnSp>
        <p:nvCxnSpPr>
          <p:cNvPr id="18" name="Conexão reta 13">
            <a:extLst>
              <a:ext uri="{FF2B5EF4-FFF2-40B4-BE49-F238E27FC236}">
                <a16:creationId xmlns:a16="http://schemas.microsoft.com/office/drawing/2014/main" id="{ED27EE70-863B-E249-959A-8A24C9AF889B}"/>
              </a:ext>
            </a:extLst>
          </p:cNvPr>
          <p:cNvCxnSpPr/>
          <p:nvPr/>
        </p:nvCxnSpPr>
        <p:spPr>
          <a:xfrm>
            <a:off x="1204902" y="3931768"/>
            <a:ext cx="10080625" cy="0"/>
          </a:xfrm>
          <a:prstGeom prst="line">
            <a:avLst/>
          </a:prstGeom>
          <a:ln w="19050">
            <a:solidFill>
              <a:srgbClr val="B9CAE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Conexão reta 13">
            <a:extLst>
              <a:ext uri="{FF2B5EF4-FFF2-40B4-BE49-F238E27FC236}">
                <a16:creationId xmlns:a16="http://schemas.microsoft.com/office/drawing/2014/main" id="{9DA59AF3-2001-A847-8763-F5A5652A1037}"/>
              </a:ext>
            </a:extLst>
          </p:cNvPr>
          <p:cNvCxnSpPr/>
          <p:nvPr/>
        </p:nvCxnSpPr>
        <p:spPr>
          <a:xfrm>
            <a:off x="1208332" y="5322206"/>
            <a:ext cx="10080625" cy="0"/>
          </a:xfrm>
          <a:prstGeom prst="line">
            <a:avLst/>
          </a:prstGeom>
          <a:ln w="19050">
            <a:solidFill>
              <a:srgbClr val="B9CAE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12452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B7285BF6-5389-45E7-8408-565AD97353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/>
              <a:t>ON’GOING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D5B7EC4-52A8-44D5-BB96-E849A982F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lnSpc>
                <a:spcPct val="114000"/>
              </a:lnSpc>
            </a:pPr>
            <a:r>
              <a:rPr lang="pt-PT" dirty="0">
                <a:solidFill>
                  <a:srgbClr val="2078F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2</a:t>
            </a:r>
            <a:br>
              <a:rPr lang="pt-PT" dirty="0">
                <a:solidFill>
                  <a:srgbClr val="2078F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lang="pt-PT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programa Make It Happen</a:t>
            </a:r>
            <a:br>
              <a:rPr lang="pt-PT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lang="pt-PT" dirty="0">
                <a:solidFill>
                  <a:srgbClr val="2981F5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cronograma</a:t>
            </a:r>
            <a:br>
              <a:rPr lang="pt-PT" sz="1400" b="1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endParaRPr lang="pt-PT" dirty="0"/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41800FAF-7362-41D3-AC19-49608E7FC71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0" marR="0" lvl="0" indent="0" algn="l" defTabSz="9179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2400" b="0" i="0" u="none" strike="noStrike" cap="none" dirty="0">
                <a:solidFill>
                  <a:srgbClr val="2981F5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Análise e Reporting</a:t>
            </a:r>
          </a:p>
        </p:txBody>
      </p:sp>
      <p:sp>
        <p:nvSpPr>
          <p:cNvPr id="14" name="Marcador de Posição do Texto 13">
            <a:extLst>
              <a:ext uri="{FF2B5EF4-FFF2-40B4-BE49-F238E27FC236}">
                <a16:creationId xmlns:a16="http://schemas.microsoft.com/office/drawing/2014/main" id="{773D7D92-2DFB-46FE-8669-602E7096FA3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88463" y="2907642"/>
            <a:ext cx="2013673" cy="784008"/>
          </a:xfrm>
        </p:spPr>
        <p:txBody>
          <a:bodyPr/>
          <a:lstStyle/>
          <a:p>
            <a:r>
              <a:rPr lang="pt-PT" sz="1200" b="1" dirty="0">
                <a:latin typeface="Century Gothic" panose="020B0502020202020204" pitchFamily="34" charset="0"/>
              </a:rPr>
              <a:t>Análise, </a:t>
            </a:r>
            <a:br>
              <a:rPr lang="pt-PT" sz="1200" b="1" dirty="0">
                <a:latin typeface="Century Gothic" panose="020B0502020202020204" pitchFamily="34" charset="0"/>
              </a:rPr>
            </a:br>
            <a:r>
              <a:rPr lang="pt-PT" sz="1200" b="1" dirty="0">
                <a:latin typeface="Century Gothic" panose="020B0502020202020204" pitchFamily="34" charset="0"/>
              </a:rPr>
              <a:t>otimização </a:t>
            </a:r>
            <a:br>
              <a:rPr lang="pt-PT" sz="1200" b="1" dirty="0">
                <a:latin typeface="Century Gothic" panose="020B0502020202020204" pitchFamily="34" charset="0"/>
              </a:rPr>
            </a:br>
            <a:r>
              <a:rPr lang="pt-PT" sz="1200" b="1" dirty="0">
                <a:latin typeface="Century Gothic" panose="020B0502020202020204" pitchFamily="34" charset="0"/>
              </a:rPr>
              <a:t>e report </a:t>
            </a:r>
            <a:br>
              <a:rPr lang="pt-PT" sz="1200" b="1" dirty="0">
                <a:latin typeface="Century Gothic" panose="020B0502020202020204" pitchFamily="34" charset="0"/>
              </a:rPr>
            </a:br>
            <a:r>
              <a:rPr lang="pt-PT" sz="1200" b="1" dirty="0">
                <a:latin typeface="Century Gothic" panose="020B0502020202020204" pitchFamily="34" charset="0"/>
              </a:rPr>
              <a:t>de métricas</a:t>
            </a:r>
          </a:p>
          <a:p>
            <a:endParaRPr lang="pt-PT" dirty="0"/>
          </a:p>
        </p:txBody>
      </p:sp>
      <p:sp>
        <p:nvSpPr>
          <p:cNvPr id="7" name="Marcador de Posição de Conteúdo 6">
            <a:extLst>
              <a:ext uri="{FF2B5EF4-FFF2-40B4-BE49-F238E27FC236}">
                <a16:creationId xmlns:a16="http://schemas.microsoft.com/office/drawing/2014/main" id="{D33CA9BD-5834-4D76-B920-8E24147ABF78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pt-PT" sz="1200" b="1" dirty="0">
                <a:latin typeface="Century Gothic" panose="020B0502020202020204" pitchFamily="34" charset="0"/>
              </a:rPr>
              <a:t>Duração</a:t>
            </a:r>
            <a:r>
              <a:rPr lang="pt-PT" sz="1200" b="1" dirty="0">
                <a:solidFill>
                  <a:srgbClr val="1F7AFF"/>
                </a:solidFill>
                <a:latin typeface="Century Gothic" panose="020B0502020202020204" pitchFamily="34" charset="0"/>
              </a:rPr>
              <a:t> 10 meses – M3 a M12</a:t>
            </a:r>
            <a:endParaRPr lang="pt-PT" sz="1200" b="1" dirty="0">
              <a:solidFill>
                <a:srgbClr val="1F7AFF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endParaRPr lang="pt-PT" dirty="0"/>
          </a:p>
        </p:txBody>
      </p:sp>
      <p:sp>
        <p:nvSpPr>
          <p:cNvPr id="10" name="Marcador de Posição de Conteúdo 9">
            <a:extLst>
              <a:ext uri="{FF2B5EF4-FFF2-40B4-BE49-F238E27FC236}">
                <a16:creationId xmlns:a16="http://schemas.microsoft.com/office/drawing/2014/main" id="{4BDF9EAD-1017-4745-9AA6-63E5FF0E7905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2935728" y="2880596"/>
            <a:ext cx="8160393" cy="4023485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  <a:buNone/>
            </a:pPr>
            <a:r>
              <a:rPr lang="pt-PT" sz="16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»	</a:t>
            </a:r>
            <a:r>
              <a:rPr lang="pt-PT" sz="1600" dirty="0">
                <a:latin typeface="Century Gothic" panose="020B0502020202020204" pitchFamily="34" charset="0"/>
              </a:rPr>
              <a:t>Acompanhamento Semanal via telefone ou Skype</a:t>
            </a:r>
          </a:p>
          <a:p>
            <a:pPr>
              <a:spcAft>
                <a:spcPts val="1200"/>
              </a:spcAft>
              <a:buNone/>
            </a:pPr>
            <a:r>
              <a:rPr lang="pt-PT" sz="16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»	</a:t>
            </a:r>
            <a:r>
              <a:rPr lang="pt-PT" sz="1600" dirty="0">
                <a:latin typeface="Century Gothic" panose="020B0502020202020204" pitchFamily="34" charset="0"/>
              </a:rPr>
              <a:t>Relatório Dinâmico em Data </a:t>
            </a:r>
            <a:r>
              <a:rPr lang="pt-PT" sz="1600">
                <a:latin typeface="Century Gothic" panose="020B0502020202020204" pitchFamily="34" charset="0"/>
              </a:rPr>
              <a:t>Studio </a:t>
            </a:r>
            <a:r>
              <a:rPr lang="pt-PT" sz="1600" dirty="0">
                <a:latin typeface="Century Gothic" panose="020B0502020202020204" pitchFamily="34" charset="0"/>
              </a:rPr>
              <a:t>de Resultados Digitais</a:t>
            </a:r>
          </a:p>
          <a:p>
            <a:pPr>
              <a:spcAft>
                <a:spcPts val="1200"/>
              </a:spcAft>
              <a:buNone/>
            </a:pPr>
            <a:r>
              <a:rPr lang="pt-PT" sz="16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»	</a:t>
            </a:r>
            <a:r>
              <a:rPr lang="pt-PT" sz="1600" dirty="0">
                <a:latin typeface="Century Gothic" panose="020B0502020202020204" pitchFamily="34" charset="0"/>
              </a:rPr>
              <a:t>Reunião Mensal de Análise e Conclusões</a:t>
            </a:r>
          </a:p>
          <a:p>
            <a:pPr>
              <a:spcAft>
                <a:spcPts val="1200"/>
              </a:spcAft>
              <a:buNone/>
            </a:pPr>
            <a:r>
              <a:rPr lang="pt-PT" sz="16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»	</a:t>
            </a:r>
            <a:r>
              <a:rPr lang="pt-PT" sz="1600" dirty="0">
                <a:latin typeface="Century Gothic" panose="020B0502020202020204" pitchFamily="34" charset="0"/>
              </a:rPr>
              <a:t>Plano de Ações Mensal em função dos resultados reais e conclusões finais</a:t>
            </a:r>
            <a:endParaRPr lang="pt-PT" sz="1600" dirty="0">
              <a:solidFill>
                <a:srgbClr val="404245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pPr>
              <a:spcAft>
                <a:spcPts val="1200"/>
              </a:spcAft>
            </a:pPr>
            <a:endParaRPr lang="pt-PT" sz="1600" dirty="0"/>
          </a:p>
        </p:txBody>
      </p:sp>
      <p:sp>
        <p:nvSpPr>
          <p:cNvPr id="19" name="Marcador de Posição do Rodapé 18">
            <a:extLst>
              <a:ext uri="{FF2B5EF4-FFF2-40B4-BE49-F238E27FC236}">
                <a16:creationId xmlns:a16="http://schemas.microsoft.com/office/drawing/2014/main" id="{C988C9E9-4C4D-4B9C-85CE-5A0EB7068D7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NOME CLIENTE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89D57BC0-2114-4238-9B60-F15498E616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15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5" name="Marcador de Posição do Texto 43">
            <a:extLst>
              <a:ext uri="{FF2B5EF4-FFF2-40B4-BE49-F238E27FC236}">
                <a16:creationId xmlns:a16="http://schemas.microsoft.com/office/drawing/2014/main" id="{8B48910D-D793-4C6C-83B0-59017B0FDAD9}"/>
              </a:ext>
            </a:extLst>
          </p:cNvPr>
          <p:cNvSpPr txBox="1">
            <a:spLocks/>
          </p:cNvSpPr>
          <p:nvPr/>
        </p:nvSpPr>
        <p:spPr>
          <a:xfrm>
            <a:off x="-397362" y="2163218"/>
            <a:ext cx="2898173" cy="22815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r" defTabSz="914400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3600"/>
              </a:spcAft>
              <a:buFont typeface="Arial" panose="020B0604020202020204" pitchFamily="34" charset="0"/>
              <a:buNone/>
              <a:defRPr sz="1800" b="1" kern="1200">
                <a:solidFill>
                  <a:srgbClr val="2981F5"/>
                </a:solidFill>
                <a:latin typeface="+mn-lt"/>
                <a:ea typeface="+mn-ea"/>
                <a:cs typeface="+mn-cs"/>
              </a:defRPr>
            </a:lvl1pPr>
            <a:lvl2pPr marL="1152000" indent="0" algn="l" defTabSz="914400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440000" indent="-2880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8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2000" indent="0" algn="l" defTabSz="9144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40000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1400" dirty="0">
                <a:solidFill>
                  <a:schemeClr val="bg2">
                    <a:lumMod val="25000"/>
                  </a:schemeClr>
                </a:solidFill>
              </a:rPr>
              <a:t>ON’GOING</a:t>
            </a:r>
            <a:endParaRPr lang="pt-PT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6" name="Gráfico 15">
            <a:extLst>
              <a:ext uri="{FF2B5EF4-FFF2-40B4-BE49-F238E27FC236}">
                <a16:creationId xmlns:a16="http://schemas.microsoft.com/office/drawing/2014/main" id="{6DFE2DE1-1F17-407F-B03B-7B8A348309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85488" y="2122242"/>
            <a:ext cx="217733" cy="217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0182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ítulo 15">
            <a:extLst>
              <a:ext uri="{FF2B5EF4-FFF2-40B4-BE49-F238E27FC236}">
                <a16:creationId xmlns:a16="http://schemas.microsoft.com/office/drawing/2014/main" id="{13DAF8A9-4A1B-4AC4-AB70-8F4078D6E43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/>
              <a:t>COTAÇÃO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17D185C4-E2E4-4E91-9552-18E95DA17C5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328DE17F-348E-45F7-9075-6BD2610C9C5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16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263AF558-C4D8-4960-93F2-6E3C78B24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lnSpc>
                <a:spcPct val="114000"/>
              </a:lnSpc>
            </a:pPr>
            <a:r>
              <a:rPr lang="pt-PT" dirty="0">
                <a:solidFill>
                  <a:srgbClr val="2078F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2</a:t>
            </a:r>
            <a:br>
              <a:rPr lang="pt-PT" dirty="0">
                <a:solidFill>
                  <a:srgbClr val="2078F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lang="pt-PT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programa Make It Happen</a:t>
            </a:r>
            <a:br>
              <a:rPr lang="pt-PT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lang="pt-PT" dirty="0">
                <a:solidFill>
                  <a:srgbClr val="2981F5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cotação</a:t>
            </a:r>
          </a:p>
        </p:txBody>
      </p:sp>
      <p:graphicFrame>
        <p:nvGraphicFramePr>
          <p:cNvPr id="7" name="Tabela 4">
            <a:extLst>
              <a:ext uri="{FF2B5EF4-FFF2-40B4-BE49-F238E27FC236}">
                <a16:creationId xmlns:a16="http://schemas.microsoft.com/office/drawing/2014/main" id="{3AFD296A-0E16-4D2B-A38D-9368E3DF25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6197843"/>
              </p:ext>
            </p:extLst>
          </p:nvPr>
        </p:nvGraphicFramePr>
        <p:xfrm>
          <a:off x="2460825" y="2858072"/>
          <a:ext cx="6347206" cy="2510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88554">
                  <a:extLst>
                    <a:ext uri="{9D8B030D-6E8A-4147-A177-3AD203B41FA5}">
                      <a16:colId xmlns:a16="http://schemas.microsoft.com/office/drawing/2014/main" val="2009984203"/>
                    </a:ext>
                  </a:extLst>
                </a:gridCol>
                <a:gridCol w="1258652">
                  <a:extLst>
                    <a:ext uri="{9D8B030D-6E8A-4147-A177-3AD203B41FA5}">
                      <a16:colId xmlns:a16="http://schemas.microsoft.com/office/drawing/2014/main" val="1820820194"/>
                    </a:ext>
                  </a:extLst>
                </a:gridCol>
              </a:tblGrid>
              <a:tr h="358599">
                <a:tc>
                  <a:txBody>
                    <a:bodyPr/>
                    <a:lstStyle/>
                    <a:p>
                      <a:pPr marL="0" marR="0" lvl="0" indent="0" algn="l" defTabSz="9179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4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Orçamento projeto Make It Happen</a:t>
                      </a:r>
                    </a:p>
                  </a:txBody>
                  <a:tcPr marL="35860" marR="358599" marT="35860" marB="35860">
                    <a:lnL w="12700" cmpd="sng">
                      <a:noFill/>
                    </a:lnL>
                    <a:lnR w="635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t-PT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358599" marR="35860" marT="35860" marB="35860">
                    <a:lnL w="635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4846297"/>
                  </a:ext>
                </a:extLst>
              </a:tr>
              <a:tr h="358599">
                <a:tc>
                  <a:txBody>
                    <a:bodyPr/>
                    <a:lstStyle/>
                    <a:p>
                      <a:pPr lvl="0" algn="l"/>
                      <a:r>
                        <a:rPr lang="pt-PT" sz="1400" b="0" i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Fee de </a:t>
                      </a:r>
                      <a:r>
                        <a:rPr lang="pt-PT" sz="1400" b="0" i="0" kern="12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on’boardind</a:t>
                      </a:r>
                      <a:r>
                        <a:rPr lang="pt-PT" sz="1400" b="0" i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– referente a m1</a:t>
                      </a:r>
                      <a:endParaRPr lang="pt-PT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35860" marR="358599" marT="35860" marB="358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pt-PT" sz="1400" b="0" i="0" kern="12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xxx</a:t>
                      </a:r>
                      <a:r>
                        <a:rPr lang="pt-PT" sz="1400" b="0" i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€</a:t>
                      </a:r>
                      <a:endParaRPr lang="pt-PT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358599" marR="35860" marT="35860" marB="358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5962866"/>
                  </a:ext>
                </a:extLst>
              </a:tr>
              <a:tr h="358599">
                <a:tc>
                  <a:txBody>
                    <a:bodyPr/>
                    <a:lstStyle/>
                    <a:p>
                      <a:pPr marL="0" marR="0" lvl="0" indent="0" algn="l" defTabSz="9179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400" b="0" i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Fee de on’going- referente a m2 a m12</a:t>
                      </a:r>
                      <a:endParaRPr lang="pt-PT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35860" marR="358599" marT="35860" marB="358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pt-PT" sz="1400" b="0" i="0" kern="12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xxx</a:t>
                      </a:r>
                      <a:r>
                        <a:rPr lang="pt-PT" sz="1400" b="0" i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€/mês</a:t>
                      </a:r>
                      <a:endParaRPr lang="pt-PT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358599" marR="35860" marT="35860" marB="358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660481"/>
                  </a:ext>
                </a:extLst>
              </a:tr>
              <a:tr h="1434397">
                <a:tc gridSpan="2">
                  <a:txBody>
                    <a:bodyPr/>
                    <a:lstStyle/>
                    <a:p>
                      <a:pPr lvl="0" algn="l"/>
                      <a:endParaRPr lang="pt-PT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35860" marR="358599" marT="35860" marB="358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vl="0" algn="l"/>
                      <a:endParaRPr lang="pt-PT" sz="1400" dirty="0">
                        <a:latin typeface="Century Gothic" panose="020B0502020202020204" pitchFamily="34" charset="0"/>
                      </a:endParaRPr>
                    </a:p>
                  </a:txBody>
                  <a:tcPr marL="360000" marR="36000" marT="36000" marB="3600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9010585"/>
                  </a:ext>
                </a:extLst>
              </a:tr>
            </a:tbl>
          </a:graphicData>
        </a:graphic>
      </p:graphicFrame>
      <p:sp>
        <p:nvSpPr>
          <p:cNvPr id="8" name="CaixaDeTexto 7">
            <a:extLst>
              <a:ext uri="{FF2B5EF4-FFF2-40B4-BE49-F238E27FC236}">
                <a16:creationId xmlns:a16="http://schemas.microsoft.com/office/drawing/2014/main" id="{45D36EA2-2AD2-4137-BA6D-24D659DB2DB3}"/>
              </a:ext>
            </a:extLst>
          </p:cNvPr>
          <p:cNvSpPr txBox="1"/>
          <p:nvPr/>
        </p:nvSpPr>
        <p:spPr>
          <a:xfrm>
            <a:off x="4019806" y="6408978"/>
            <a:ext cx="7379719" cy="4293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lvl="0" algn="r"/>
            <a:r>
              <a:rPr lang="pt-PT" sz="1395" dirty="0">
                <a:solidFill>
                  <a:schemeClr val="dk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Este orçamento não inclui valores a Investir em Redes Sociais ou Motores de Busca. </a:t>
            </a:r>
          </a:p>
          <a:p>
            <a:pPr lvl="0" algn="r"/>
            <a:r>
              <a:rPr lang="pt-PT" sz="1395" dirty="0">
                <a:solidFill>
                  <a:schemeClr val="dk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Aos valores apresentados acresce IVA á taxa legal em vigor.</a:t>
            </a:r>
          </a:p>
        </p:txBody>
      </p:sp>
      <p:pic>
        <p:nvPicPr>
          <p:cNvPr id="10" name="Marcador de Posição da Imagem 11">
            <a:hlinkClick r:id="rId2"/>
            <a:extLst>
              <a:ext uri="{FF2B5EF4-FFF2-40B4-BE49-F238E27FC236}">
                <a16:creationId xmlns:a16="http://schemas.microsoft.com/office/drawing/2014/main" id="{4E95B208-3C41-4C89-9224-A3BFD15B0C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894" t="-10912" r="-1" b="-25167"/>
          <a:stretch/>
        </p:blipFill>
        <p:spPr>
          <a:xfrm>
            <a:off x="10309860" y="792480"/>
            <a:ext cx="108966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5559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ítulo 15">
            <a:extLst>
              <a:ext uri="{FF2B5EF4-FFF2-40B4-BE49-F238E27FC236}">
                <a16:creationId xmlns:a16="http://schemas.microsoft.com/office/drawing/2014/main" id="{13DAF8A9-4A1B-4AC4-AB70-8F4078D6E43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/>
              <a:t>COTAÇÃO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17D185C4-E2E4-4E91-9552-18E95DA17C5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328DE17F-348E-45F7-9075-6BD2610C9C5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17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263AF558-C4D8-4960-93F2-6E3C78B24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lnSpc>
                <a:spcPct val="114000"/>
              </a:lnSpc>
            </a:pPr>
            <a:r>
              <a:rPr lang="pt-PT" dirty="0">
                <a:solidFill>
                  <a:srgbClr val="2078F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2</a:t>
            </a:r>
            <a:br>
              <a:rPr lang="pt-PT" dirty="0">
                <a:solidFill>
                  <a:srgbClr val="2078F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lang="pt-PT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programa Make It Happen</a:t>
            </a:r>
            <a:br>
              <a:rPr lang="pt-PT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lang="pt-PT" dirty="0">
                <a:solidFill>
                  <a:srgbClr val="2981F5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cotação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5D36EA2-2AD2-4137-BA6D-24D659DB2DB3}"/>
              </a:ext>
            </a:extLst>
          </p:cNvPr>
          <p:cNvSpPr txBox="1"/>
          <p:nvPr/>
        </p:nvSpPr>
        <p:spPr>
          <a:xfrm>
            <a:off x="4019806" y="6408978"/>
            <a:ext cx="7379719" cy="4293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lvl="0" algn="r"/>
            <a:r>
              <a:rPr lang="pt-PT" sz="1395" dirty="0">
                <a:solidFill>
                  <a:schemeClr val="dk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Este orçamento não inclui valores a Investir em Redes Sociais ou Motores de Busca. </a:t>
            </a:r>
          </a:p>
          <a:p>
            <a:pPr lvl="0" algn="r"/>
            <a:r>
              <a:rPr lang="pt-PT" sz="1395" dirty="0">
                <a:solidFill>
                  <a:schemeClr val="dk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Aos valores apresentados acresce IVA á taxa legal em vigor.</a:t>
            </a:r>
          </a:p>
        </p:txBody>
      </p:sp>
      <p:pic>
        <p:nvPicPr>
          <p:cNvPr id="10" name="Marcador de Posição da Imagem 11">
            <a:hlinkClick r:id="rId2"/>
            <a:extLst>
              <a:ext uri="{FF2B5EF4-FFF2-40B4-BE49-F238E27FC236}">
                <a16:creationId xmlns:a16="http://schemas.microsoft.com/office/drawing/2014/main" id="{4E95B208-3C41-4C89-9224-A3BFD15B0C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894" t="-10912" r="-1" b="-25167"/>
          <a:stretch/>
        </p:blipFill>
        <p:spPr>
          <a:xfrm>
            <a:off x="10309860" y="792480"/>
            <a:ext cx="1089660" cy="304800"/>
          </a:xfrm>
          <a:prstGeom prst="rect">
            <a:avLst/>
          </a:prstGeom>
        </p:spPr>
      </p:pic>
      <p:graphicFrame>
        <p:nvGraphicFramePr>
          <p:cNvPr id="2" name="Tabela 5">
            <a:extLst>
              <a:ext uri="{FF2B5EF4-FFF2-40B4-BE49-F238E27FC236}">
                <a16:creationId xmlns:a16="http://schemas.microsoft.com/office/drawing/2014/main" id="{85865F51-BE7E-3A48-895B-99080D7A89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2280887"/>
              </p:ext>
            </p:extLst>
          </p:nvPr>
        </p:nvGraphicFramePr>
        <p:xfrm>
          <a:off x="1396314" y="1880694"/>
          <a:ext cx="2892699" cy="42529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8994">
                  <a:extLst>
                    <a:ext uri="{9D8B030D-6E8A-4147-A177-3AD203B41FA5}">
                      <a16:colId xmlns:a16="http://schemas.microsoft.com/office/drawing/2014/main" val="1850319283"/>
                    </a:ext>
                  </a:extLst>
                </a:gridCol>
                <a:gridCol w="433705">
                  <a:extLst>
                    <a:ext uri="{9D8B030D-6E8A-4147-A177-3AD203B41FA5}">
                      <a16:colId xmlns:a16="http://schemas.microsoft.com/office/drawing/2014/main" val="3795975007"/>
                    </a:ext>
                  </a:extLst>
                </a:gridCol>
              </a:tblGrid>
              <a:tr h="384498">
                <a:tc gridSpan="2">
                  <a:txBody>
                    <a:bodyPr/>
                    <a:lstStyle/>
                    <a:p>
                      <a:pPr algn="ctr"/>
                      <a:r>
                        <a:rPr lang="pt-PT" dirty="0"/>
                        <a:t>BASIC</a:t>
                      </a:r>
                    </a:p>
                  </a:txBody>
                  <a:tcPr>
                    <a:solidFill>
                      <a:srgbClr val="2981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P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0683292"/>
                  </a:ext>
                </a:extLst>
              </a:tr>
              <a:tr h="38449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100" b="1" kern="1200" dirty="0" err="1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Roboto"/>
                          <a:cs typeface="Roboto"/>
                          <a:sym typeface="Roboto"/>
                        </a:rPr>
                        <a:t>Content</a:t>
                      </a:r>
                      <a:r>
                        <a:rPr lang="pt-PT" sz="1100" b="1" kern="12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Roboto"/>
                          <a:cs typeface="Roboto"/>
                          <a:sym typeface="Roboto"/>
                        </a:rPr>
                        <a:t> </a:t>
                      </a:r>
                      <a:r>
                        <a:rPr lang="pt-PT" sz="1100" b="1" kern="1200" dirty="0" err="1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Roboto"/>
                          <a:cs typeface="Roboto"/>
                          <a:sym typeface="Roboto"/>
                        </a:rPr>
                        <a:t>Strategy</a:t>
                      </a:r>
                      <a:endParaRPr lang="pt-PT" sz="1100" b="1" kern="12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>
                          <a:solidFill>
                            <a:srgbClr val="2981F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934816"/>
                  </a:ext>
                </a:extLst>
              </a:tr>
              <a:tr h="38449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100" b="1" kern="12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Roboto"/>
                        </a:rPr>
                        <a:t>Social Media e Google </a:t>
                      </a:r>
                      <a:r>
                        <a:rPr lang="pt-PT" sz="1100" b="1" kern="1200" dirty="0" err="1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Roboto"/>
                        </a:rPr>
                        <a:t>Ads</a:t>
                      </a:r>
                      <a:r>
                        <a:rPr lang="pt-PT" sz="1100" b="1" kern="12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Roboto"/>
                        </a:rPr>
                        <a:t> </a:t>
                      </a:r>
                      <a:br>
                        <a:rPr lang="pt-PT" sz="1100" b="1" kern="12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Roboto"/>
                        </a:rPr>
                      </a:br>
                      <a:r>
                        <a:rPr lang="pt-PT" sz="1100" b="1" kern="12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Roboto"/>
                        </a:rPr>
                        <a:t>Tráfego</a:t>
                      </a: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dirty="0">
                          <a:solidFill>
                            <a:srgbClr val="2981F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13633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100" b="1" kern="12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Roboto"/>
                          <a:cs typeface="+mn-cs"/>
                        </a:rPr>
                        <a:t>Campanhas PPC Social ADS</a:t>
                      </a:r>
                      <a:endParaRPr lang="pt-PT" sz="1100" b="1" kern="12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  <a:ea typeface="Roboto"/>
                        <a:cs typeface="+mn-cs"/>
                        <a:sym typeface="Roboto"/>
                      </a:endParaRP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dirty="0">
                          <a:solidFill>
                            <a:srgbClr val="2981F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9173834"/>
                  </a:ext>
                </a:extLst>
              </a:tr>
              <a:tr h="38449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100" b="1" kern="12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Roboto"/>
                          <a:cs typeface="+mn-cs"/>
                        </a:rPr>
                        <a:t>Campanhas PPC Google ADS</a:t>
                      </a:r>
                      <a:endParaRPr lang="pt-PT" sz="1100" b="1" kern="12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  <a:ea typeface="Roboto"/>
                        <a:cs typeface="+mn-cs"/>
                        <a:sym typeface="Roboto"/>
                      </a:endParaRP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dirty="0">
                          <a:solidFill>
                            <a:srgbClr val="2981F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7349636"/>
                  </a:ext>
                </a:extLst>
              </a:tr>
              <a:tr h="38449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100" b="1" kern="12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Roboto"/>
                        </a:rPr>
                        <a:t>Otimização de Leads e Vendas </a:t>
                      </a: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dirty="0">
                          <a:solidFill>
                            <a:srgbClr val="2981F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3161766"/>
                  </a:ext>
                </a:extLst>
              </a:tr>
              <a:tr h="38449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100" b="1" kern="12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Roboto"/>
                          <a:cs typeface="+mn-cs"/>
                        </a:rPr>
                        <a:t>Email Marketing </a:t>
                      </a: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dirty="0">
                          <a:solidFill>
                            <a:srgbClr val="FF0000"/>
                          </a:solidFill>
                        </a:rPr>
                        <a:t>✗</a:t>
                      </a: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7573916"/>
                  </a:ext>
                </a:extLst>
              </a:tr>
              <a:tr h="38449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100" b="1" kern="12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Roboto"/>
                          <a:cs typeface="+mn-cs"/>
                        </a:rPr>
                        <a:t>Estratégia de Blog</a:t>
                      </a: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dirty="0">
                          <a:solidFill>
                            <a:srgbClr val="FF0000"/>
                          </a:solidFill>
                        </a:rPr>
                        <a:t>✗</a:t>
                      </a: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6343687"/>
                  </a:ext>
                </a:extLst>
              </a:tr>
              <a:tr h="38449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100" b="1" kern="12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Roboto"/>
                          <a:cs typeface="+mn-cs"/>
                        </a:rPr>
                        <a:t>Funil TOFU - Materiais Ricos</a:t>
                      </a: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dirty="0">
                          <a:solidFill>
                            <a:srgbClr val="FF0000"/>
                          </a:solidFill>
                        </a:rPr>
                        <a:t>✗</a:t>
                      </a: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649315"/>
                  </a:ext>
                </a:extLst>
              </a:tr>
              <a:tr h="38449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100" b="1" kern="12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Roboto"/>
                          <a:cs typeface="+mn-cs"/>
                        </a:rPr>
                        <a:t>Análise e </a:t>
                      </a:r>
                      <a:r>
                        <a:rPr lang="pt-PT" sz="1100" b="1" kern="1200" dirty="0" err="1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Roboto"/>
                          <a:cs typeface="+mn-cs"/>
                        </a:rPr>
                        <a:t>Reporting</a:t>
                      </a:r>
                      <a:endParaRPr lang="pt-PT" sz="1100" b="1" kern="12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  <a:ea typeface="Roboto"/>
                        <a:cs typeface="+mn-cs"/>
                      </a:endParaRP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dirty="0">
                          <a:solidFill>
                            <a:srgbClr val="2981F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42701"/>
                  </a:ext>
                </a:extLst>
              </a:tr>
              <a:tr h="38449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1500€ / mês</a:t>
                      </a:r>
                    </a:p>
                  </a:txBody>
                  <a:tcPr anchor="ctr">
                    <a:solidFill>
                      <a:srgbClr val="2981F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PT" dirty="0">
                        <a:solidFill>
                          <a:srgbClr val="2981F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375502"/>
                  </a:ext>
                </a:extLst>
              </a:tr>
            </a:tbl>
          </a:graphicData>
        </a:graphic>
      </p:graphicFrame>
      <p:graphicFrame>
        <p:nvGraphicFramePr>
          <p:cNvPr id="13" name="Tabela 5">
            <a:extLst>
              <a:ext uri="{FF2B5EF4-FFF2-40B4-BE49-F238E27FC236}">
                <a16:creationId xmlns:a16="http://schemas.microsoft.com/office/drawing/2014/main" id="{7EED0E26-8F63-5D41-8F43-630EE172B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8932823"/>
              </p:ext>
            </p:extLst>
          </p:nvPr>
        </p:nvGraphicFramePr>
        <p:xfrm>
          <a:off x="4649650" y="1880694"/>
          <a:ext cx="2892699" cy="42529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8994">
                  <a:extLst>
                    <a:ext uri="{9D8B030D-6E8A-4147-A177-3AD203B41FA5}">
                      <a16:colId xmlns:a16="http://schemas.microsoft.com/office/drawing/2014/main" val="1850319283"/>
                    </a:ext>
                  </a:extLst>
                </a:gridCol>
                <a:gridCol w="433705">
                  <a:extLst>
                    <a:ext uri="{9D8B030D-6E8A-4147-A177-3AD203B41FA5}">
                      <a16:colId xmlns:a16="http://schemas.microsoft.com/office/drawing/2014/main" val="3795975007"/>
                    </a:ext>
                  </a:extLst>
                </a:gridCol>
              </a:tblGrid>
              <a:tr h="384498">
                <a:tc gridSpan="2">
                  <a:txBody>
                    <a:bodyPr/>
                    <a:lstStyle/>
                    <a:p>
                      <a:pPr algn="ctr"/>
                      <a:r>
                        <a:rPr lang="pt-PT" dirty="0">
                          <a:solidFill>
                            <a:srgbClr val="FFEE2A"/>
                          </a:solidFill>
                        </a:rPr>
                        <a:t>GOLD</a:t>
                      </a:r>
                    </a:p>
                  </a:txBody>
                  <a:tcPr>
                    <a:solidFill>
                      <a:srgbClr val="2981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P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0683292"/>
                  </a:ext>
                </a:extLst>
              </a:tr>
              <a:tr h="38449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100" b="1" dirty="0" err="1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Roboto"/>
                          <a:cs typeface="Roboto"/>
                          <a:sym typeface="Roboto"/>
                        </a:rPr>
                        <a:t>Content</a:t>
                      </a:r>
                      <a:r>
                        <a:rPr lang="pt-PT" sz="1100" b="1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Roboto"/>
                          <a:cs typeface="Roboto"/>
                          <a:sym typeface="Roboto"/>
                        </a:rPr>
                        <a:t> </a:t>
                      </a:r>
                      <a:r>
                        <a:rPr lang="pt-PT" sz="1100" b="1" dirty="0" err="1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Roboto"/>
                          <a:cs typeface="Roboto"/>
                          <a:sym typeface="Roboto"/>
                        </a:rPr>
                        <a:t>Strategy</a:t>
                      </a:r>
                      <a:endParaRPr lang="pt-PT" sz="1100" b="1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>
                          <a:solidFill>
                            <a:srgbClr val="2981F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934816"/>
                  </a:ext>
                </a:extLst>
              </a:tr>
              <a:tr h="38449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100" b="1" kern="12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Roboto"/>
                        </a:rPr>
                        <a:t>Social Media e Google </a:t>
                      </a:r>
                      <a:r>
                        <a:rPr lang="pt-PT" sz="1100" b="1" kern="1200" dirty="0" err="1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Roboto"/>
                        </a:rPr>
                        <a:t>Ads</a:t>
                      </a:r>
                      <a:r>
                        <a:rPr lang="pt-PT" sz="1100" b="1" kern="12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Roboto"/>
                        </a:rPr>
                        <a:t> </a:t>
                      </a:r>
                      <a:br>
                        <a:rPr lang="pt-PT" sz="1100" b="1" kern="12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Roboto"/>
                        </a:rPr>
                      </a:br>
                      <a:r>
                        <a:rPr lang="pt-PT" sz="1100" b="1" kern="12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Roboto"/>
                        </a:rPr>
                        <a:t>Tráfego</a:t>
                      </a: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dirty="0">
                          <a:solidFill>
                            <a:srgbClr val="2981F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13633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100" b="1" kern="12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Roboto"/>
                          <a:cs typeface="+mn-cs"/>
                        </a:rPr>
                        <a:t>Campanhas PPC Social ADS</a:t>
                      </a:r>
                      <a:endParaRPr lang="pt-PT" sz="1100" b="1" kern="12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  <a:ea typeface="Roboto"/>
                        <a:cs typeface="+mn-cs"/>
                        <a:sym typeface="Roboto"/>
                      </a:endParaRP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dirty="0">
                          <a:solidFill>
                            <a:srgbClr val="2981F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9173834"/>
                  </a:ext>
                </a:extLst>
              </a:tr>
              <a:tr h="38449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100" b="1" kern="12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Roboto"/>
                          <a:cs typeface="+mn-cs"/>
                        </a:rPr>
                        <a:t>Campanhas PPC Google ADS</a:t>
                      </a:r>
                      <a:endParaRPr lang="pt-PT" sz="1100" b="1" kern="12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  <a:ea typeface="Roboto"/>
                        <a:cs typeface="+mn-cs"/>
                        <a:sym typeface="Roboto"/>
                      </a:endParaRP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dirty="0">
                          <a:solidFill>
                            <a:srgbClr val="2981F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7349636"/>
                  </a:ext>
                </a:extLst>
              </a:tr>
              <a:tr h="38449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100" b="1" dirty="0">
                          <a:latin typeface="Century Gothic" panose="020B0502020202020204" pitchFamily="34" charset="0"/>
                        </a:rPr>
                        <a:t>Otimização de Leads e Vendas </a:t>
                      </a: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dirty="0">
                          <a:solidFill>
                            <a:srgbClr val="2981F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3161766"/>
                  </a:ext>
                </a:extLst>
              </a:tr>
              <a:tr h="38449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1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Email Marketing </a:t>
                      </a: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dirty="0">
                          <a:solidFill>
                            <a:srgbClr val="2981F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7573916"/>
                  </a:ext>
                </a:extLst>
              </a:tr>
              <a:tr h="38449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1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Estratégia de Blog</a:t>
                      </a: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dirty="0">
                          <a:solidFill>
                            <a:srgbClr val="2981F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6343687"/>
                  </a:ext>
                </a:extLst>
              </a:tr>
              <a:tr h="38449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1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Funil TOFU - Materiais Ricos</a:t>
                      </a: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dirty="0">
                          <a:solidFill>
                            <a:srgbClr val="FF0000"/>
                          </a:solidFill>
                        </a:rPr>
                        <a:t>✗</a:t>
                      </a: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649315"/>
                  </a:ext>
                </a:extLst>
              </a:tr>
              <a:tr h="38449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1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Análise e </a:t>
                      </a:r>
                      <a:r>
                        <a:rPr lang="pt-PT" sz="11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Reporting</a:t>
                      </a:r>
                      <a:endParaRPr lang="pt-PT" sz="11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E5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dirty="0">
                          <a:solidFill>
                            <a:srgbClr val="2981F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</a:p>
                  </a:txBody>
                  <a:tcPr>
                    <a:solidFill>
                      <a:srgbClr val="E5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42701"/>
                  </a:ext>
                </a:extLst>
              </a:tr>
              <a:tr h="38449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1750€ / mês</a:t>
                      </a:r>
                    </a:p>
                  </a:txBody>
                  <a:tcPr>
                    <a:solidFill>
                      <a:srgbClr val="2981F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PT" dirty="0">
                        <a:solidFill>
                          <a:srgbClr val="2981F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375502"/>
                  </a:ext>
                </a:extLst>
              </a:tr>
            </a:tbl>
          </a:graphicData>
        </a:graphic>
      </p:graphicFrame>
      <p:graphicFrame>
        <p:nvGraphicFramePr>
          <p:cNvPr id="14" name="Tabela 5">
            <a:extLst>
              <a:ext uri="{FF2B5EF4-FFF2-40B4-BE49-F238E27FC236}">
                <a16:creationId xmlns:a16="http://schemas.microsoft.com/office/drawing/2014/main" id="{69D0D4C4-C6E5-AE4A-BFBC-2998CA818A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8068525"/>
              </p:ext>
            </p:extLst>
          </p:nvPr>
        </p:nvGraphicFramePr>
        <p:xfrm>
          <a:off x="7902987" y="1880694"/>
          <a:ext cx="2892699" cy="42529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8994">
                  <a:extLst>
                    <a:ext uri="{9D8B030D-6E8A-4147-A177-3AD203B41FA5}">
                      <a16:colId xmlns:a16="http://schemas.microsoft.com/office/drawing/2014/main" val="1850319283"/>
                    </a:ext>
                  </a:extLst>
                </a:gridCol>
                <a:gridCol w="433705">
                  <a:extLst>
                    <a:ext uri="{9D8B030D-6E8A-4147-A177-3AD203B41FA5}">
                      <a16:colId xmlns:a16="http://schemas.microsoft.com/office/drawing/2014/main" val="3795975007"/>
                    </a:ext>
                  </a:extLst>
                </a:gridCol>
              </a:tblGrid>
              <a:tr h="384498">
                <a:tc gridSpan="2">
                  <a:txBody>
                    <a:bodyPr/>
                    <a:lstStyle/>
                    <a:p>
                      <a:pPr algn="ctr"/>
                      <a:r>
                        <a:rPr lang="pt-PT" dirty="0">
                          <a:solidFill>
                            <a:srgbClr val="FA7D86"/>
                          </a:solidFill>
                        </a:rPr>
                        <a:t>PLATINUM</a:t>
                      </a:r>
                    </a:p>
                  </a:txBody>
                  <a:tcPr>
                    <a:solidFill>
                      <a:srgbClr val="2981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P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0683292"/>
                  </a:ext>
                </a:extLst>
              </a:tr>
              <a:tr h="38449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100" b="1" dirty="0" err="1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Roboto"/>
                          <a:cs typeface="Roboto"/>
                          <a:sym typeface="Roboto"/>
                        </a:rPr>
                        <a:t>Content</a:t>
                      </a:r>
                      <a:r>
                        <a:rPr lang="pt-PT" sz="1100" b="1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Roboto"/>
                          <a:cs typeface="Roboto"/>
                          <a:sym typeface="Roboto"/>
                        </a:rPr>
                        <a:t> </a:t>
                      </a:r>
                      <a:r>
                        <a:rPr lang="pt-PT" sz="1100" b="1" dirty="0" err="1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Roboto"/>
                          <a:cs typeface="Roboto"/>
                          <a:sym typeface="Roboto"/>
                        </a:rPr>
                        <a:t>Strategy</a:t>
                      </a:r>
                      <a:endParaRPr lang="pt-PT" sz="1100" b="1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>
                          <a:solidFill>
                            <a:srgbClr val="2981F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934816"/>
                  </a:ext>
                </a:extLst>
              </a:tr>
              <a:tr h="38449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100" b="1" kern="12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Roboto"/>
                        </a:rPr>
                        <a:t>Social Media e Google </a:t>
                      </a:r>
                      <a:r>
                        <a:rPr lang="pt-PT" sz="1100" b="1" kern="1200" dirty="0" err="1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Roboto"/>
                        </a:rPr>
                        <a:t>Ads</a:t>
                      </a:r>
                      <a:r>
                        <a:rPr lang="pt-PT" sz="1100" b="1" kern="12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Roboto"/>
                        </a:rPr>
                        <a:t> </a:t>
                      </a:r>
                      <a:br>
                        <a:rPr lang="pt-PT" sz="1100" b="1" kern="12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Roboto"/>
                        </a:rPr>
                      </a:br>
                      <a:r>
                        <a:rPr lang="pt-PT" sz="1100" b="1" kern="12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Roboto"/>
                        </a:rPr>
                        <a:t>Tráfego</a:t>
                      </a: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dirty="0">
                          <a:solidFill>
                            <a:srgbClr val="2981F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13633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100" b="1" kern="12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Roboto"/>
                          <a:cs typeface="+mn-cs"/>
                        </a:rPr>
                        <a:t>Campanhas PPC Social ADS</a:t>
                      </a:r>
                      <a:endParaRPr lang="pt-PT" sz="1100" b="1" kern="12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  <a:ea typeface="Roboto"/>
                        <a:cs typeface="+mn-cs"/>
                        <a:sym typeface="Roboto"/>
                      </a:endParaRP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dirty="0">
                          <a:solidFill>
                            <a:srgbClr val="2981F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9173834"/>
                  </a:ext>
                </a:extLst>
              </a:tr>
              <a:tr h="38449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100" b="1" kern="12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Roboto"/>
                          <a:cs typeface="+mn-cs"/>
                        </a:rPr>
                        <a:t>Campanhas </a:t>
                      </a:r>
                      <a:r>
                        <a:rPr lang="pt-PT" sz="1100" b="1" kern="120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Roboto"/>
                          <a:cs typeface="+mn-cs"/>
                        </a:rPr>
                        <a:t>PPC Google </a:t>
                      </a:r>
                      <a:r>
                        <a:rPr lang="pt-PT" sz="1100" b="1" kern="12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Roboto"/>
                          <a:cs typeface="+mn-cs"/>
                        </a:rPr>
                        <a:t>ADS</a:t>
                      </a:r>
                      <a:endParaRPr lang="pt-PT" sz="1100" b="1" kern="12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  <a:ea typeface="Roboto"/>
                        <a:cs typeface="+mn-cs"/>
                        <a:sym typeface="Roboto"/>
                      </a:endParaRP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dirty="0">
                          <a:solidFill>
                            <a:srgbClr val="2981F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7349636"/>
                  </a:ext>
                </a:extLst>
              </a:tr>
              <a:tr h="38449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100" b="1" dirty="0">
                          <a:latin typeface="Century Gothic" panose="020B0502020202020204" pitchFamily="34" charset="0"/>
                        </a:rPr>
                        <a:t>Otimização de Leads e Vendas </a:t>
                      </a: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dirty="0">
                          <a:solidFill>
                            <a:srgbClr val="2981F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3161766"/>
                  </a:ext>
                </a:extLst>
              </a:tr>
              <a:tr h="38449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1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Email Marketing e Automação</a:t>
                      </a: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dirty="0">
                          <a:solidFill>
                            <a:srgbClr val="2981F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7573916"/>
                  </a:ext>
                </a:extLst>
              </a:tr>
              <a:tr h="38449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1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Estratégia de Blog</a:t>
                      </a: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dirty="0">
                          <a:solidFill>
                            <a:srgbClr val="2981F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6343687"/>
                  </a:ext>
                </a:extLst>
              </a:tr>
              <a:tr h="38449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1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Funil TOFU - Materiais Ricos</a:t>
                      </a: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dirty="0">
                          <a:solidFill>
                            <a:srgbClr val="2981F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649315"/>
                  </a:ext>
                </a:extLst>
              </a:tr>
              <a:tr h="38449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1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Análise e </a:t>
                      </a:r>
                      <a:r>
                        <a:rPr lang="pt-PT" sz="11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Reporting</a:t>
                      </a:r>
                      <a:endParaRPr lang="pt-PT" sz="11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dirty="0">
                          <a:solidFill>
                            <a:srgbClr val="2981F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</a:p>
                  </a:txBody>
                  <a:tcPr anchor="ctr">
                    <a:solidFill>
                      <a:srgbClr val="E5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42701"/>
                  </a:ext>
                </a:extLst>
              </a:tr>
              <a:tr h="38449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2000€ / mês</a:t>
                      </a:r>
                    </a:p>
                  </a:txBody>
                  <a:tcPr anchor="ctr">
                    <a:solidFill>
                      <a:srgbClr val="2981F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PT" dirty="0">
                        <a:solidFill>
                          <a:srgbClr val="2981F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3755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08299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ítulo 15">
            <a:extLst>
              <a:ext uri="{FF2B5EF4-FFF2-40B4-BE49-F238E27FC236}">
                <a16:creationId xmlns:a16="http://schemas.microsoft.com/office/drawing/2014/main" id="{13DAF8A9-4A1B-4AC4-AB70-8F4078D6E43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/>
              <a:t>FEE PAID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17D185C4-E2E4-4E91-9552-18E95DA17C5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17" name="Marcador de Posição do Texto 16">
            <a:extLst>
              <a:ext uri="{FF2B5EF4-FFF2-40B4-BE49-F238E27FC236}">
                <a16:creationId xmlns:a16="http://schemas.microsoft.com/office/drawing/2014/main" id="{421235C7-21F2-432F-B2DE-B8185EB57A8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08105" y="1929839"/>
            <a:ext cx="9828213" cy="4765297"/>
          </a:xfrm>
        </p:spPr>
        <p:txBody>
          <a:bodyPr/>
          <a:lstStyle/>
          <a:p>
            <a:r>
              <a:rPr lang="pt-PT" dirty="0">
                <a:latin typeface="Century Gothic" panose="020B0502020202020204" pitchFamily="34" charset="0"/>
              </a:rPr>
              <a:t>Recomendação de </a:t>
            </a:r>
            <a:r>
              <a:rPr lang="pt-PT" b="1" i="1" dirty="0">
                <a:latin typeface="Century Gothic" panose="020B0502020202020204" pitchFamily="34" charset="0"/>
              </a:rPr>
              <a:t>Fee Paid</a:t>
            </a:r>
            <a:endParaRPr lang="pt-PT" b="1" i="1" dirty="0"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pPr lvl="1"/>
            <a:r>
              <a:rPr lang="pt-PT" dirty="0">
                <a:solidFill>
                  <a:srgbClr val="404245"/>
                </a:solidFill>
                <a:latin typeface="Century Gothic" panose="020B0502020202020204" pitchFamily="34" charset="0"/>
              </a:rPr>
              <a:t>A nossa recomendação em investimentos em </a:t>
            </a:r>
            <a:br>
              <a:rPr lang="pt-PT" dirty="0">
                <a:solidFill>
                  <a:srgbClr val="404245"/>
                </a:solidFill>
                <a:latin typeface="Century Gothic" panose="020B0502020202020204" pitchFamily="34" charset="0"/>
              </a:rPr>
            </a:br>
            <a:r>
              <a:rPr lang="pt-PT" dirty="0">
                <a:solidFill>
                  <a:srgbClr val="404245"/>
                </a:solidFill>
                <a:latin typeface="Century Gothic" panose="020B0502020202020204" pitchFamily="34" charset="0"/>
              </a:rPr>
              <a:t>Social Ads + Google Ads é, no mínimo, </a:t>
            </a:r>
            <a:br>
              <a:rPr lang="pt-PT" dirty="0">
                <a:solidFill>
                  <a:srgbClr val="404245"/>
                </a:solidFill>
                <a:latin typeface="Century Gothic" panose="020B0502020202020204" pitchFamily="34" charset="0"/>
              </a:rPr>
            </a:br>
            <a:r>
              <a:rPr lang="pt-PT" dirty="0">
                <a:solidFill>
                  <a:srgbClr val="404245"/>
                </a:solidFill>
                <a:latin typeface="Century Gothic" panose="020B0502020202020204" pitchFamily="34" charset="0"/>
              </a:rPr>
              <a:t>de </a:t>
            </a:r>
            <a:r>
              <a:rPr lang="pt-PT" dirty="0">
                <a:solidFill>
                  <a:srgbClr val="2981F5"/>
                </a:solidFill>
                <a:latin typeface="Century Gothic" panose="020B0502020202020204" pitchFamily="34" charset="0"/>
              </a:rPr>
              <a:t>xxxx€ mensais</a:t>
            </a:r>
            <a:r>
              <a:rPr lang="pt-PT" dirty="0">
                <a:solidFill>
                  <a:srgbClr val="404245"/>
                </a:solidFill>
                <a:latin typeface="Century Gothic" panose="020B0502020202020204" pitchFamily="34" charset="0"/>
              </a:rPr>
              <a:t>, que poderão escalar </a:t>
            </a:r>
            <a:br>
              <a:rPr lang="pt-PT" dirty="0">
                <a:solidFill>
                  <a:srgbClr val="404245"/>
                </a:solidFill>
                <a:latin typeface="Century Gothic" panose="020B0502020202020204" pitchFamily="34" charset="0"/>
              </a:rPr>
            </a:br>
            <a:r>
              <a:rPr lang="pt-PT" dirty="0">
                <a:solidFill>
                  <a:srgbClr val="404245"/>
                </a:solidFill>
                <a:latin typeface="Century Gothic" panose="020B0502020202020204" pitchFamily="34" charset="0"/>
              </a:rPr>
              <a:t>de acordo com os resultados e otimização </a:t>
            </a:r>
            <a:br>
              <a:rPr lang="pt-PT" dirty="0">
                <a:solidFill>
                  <a:srgbClr val="404245"/>
                </a:solidFill>
                <a:latin typeface="Century Gothic" panose="020B0502020202020204" pitchFamily="34" charset="0"/>
              </a:rPr>
            </a:br>
            <a:r>
              <a:rPr lang="pt-PT" dirty="0">
                <a:solidFill>
                  <a:srgbClr val="404245"/>
                </a:solidFill>
                <a:latin typeface="Century Gothic" panose="020B0502020202020204" pitchFamily="34" charset="0"/>
              </a:rPr>
              <a:t>das campanhas.</a:t>
            </a:r>
          </a:p>
          <a:p>
            <a:pPr lvl="1"/>
            <a:endParaRPr lang="pt-PT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328DE17F-348E-45F7-9075-6BD2610C9C5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18</a:t>
            </a:fld>
            <a:r>
              <a:rPr lang="en-US" dirty="0"/>
              <a:t> |</a:t>
            </a:r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263AF558-C4D8-4960-93F2-6E3C78B24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7" y="580702"/>
            <a:ext cx="3061675" cy="750391"/>
          </a:xfrm>
        </p:spPr>
        <p:txBody>
          <a:bodyPr/>
          <a:lstStyle/>
          <a:p>
            <a:pPr lvl="0">
              <a:lnSpc>
                <a:spcPct val="114000"/>
              </a:lnSpc>
            </a:pPr>
            <a:r>
              <a:rPr lang="pt-PT" dirty="0"/>
              <a:t>2.</a:t>
            </a:r>
            <a:br>
              <a:rPr lang="pt-PT" dirty="0"/>
            </a:br>
            <a:r>
              <a:rPr lang="pt-PT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programa Make It Happen</a:t>
            </a:r>
            <a:br>
              <a:rPr lang="pt-PT" dirty="0"/>
            </a:br>
            <a:r>
              <a:rPr lang="pt-PT" dirty="0">
                <a:solidFill>
                  <a:srgbClr val="2981F5"/>
                </a:solidFill>
              </a:rPr>
              <a:t>fee paid</a:t>
            </a:r>
            <a:endParaRPr lang="pt-PT" dirty="0">
              <a:solidFill>
                <a:srgbClr val="2981F5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</p:txBody>
      </p:sp>
      <p:pic>
        <p:nvPicPr>
          <p:cNvPr id="7" name="Marcador de Posição da Imagem 11">
            <a:hlinkClick r:id="rId2"/>
            <a:extLst>
              <a:ext uri="{FF2B5EF4-FFF2-40B4-BE49-F238E27FC236}">
                <a16:creationId xmlns:a16="http://schemas.microsoft.com/office/drawing/2014/main" id="{E3CD19C7-E59B-4174-B054-E9CD84B2BB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894" t="-10912" r="-1" b="-25167"/>
          <a:stretch/>
        </p:blipFill>
        <p:spPr>
          <a:xfrm>
            <a:off x="10309860" y="802990"/>
            <a:ext cx="108966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9859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81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EC49B687-8CEA-4347-9B5C-AABD014B1D0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495550" y="2219752"/>
            <a:ext cx="7753350" cy="3855138"/>
          </a:xfrm>
        </p:spPr>
        <p:txBody>
          <a:bodyPr anchor="ctr"/>
          <a:lstStyle/>
          <a:p>
            <a:pPr>
              <a:lnSpc>
                <a:spcPts val="9800"/>
              </a:lnSpc>
              <a:spcAft>
                <a:spcPts val="0"/>
              </a:spcAft>
            </a:pPr>
            <a:r>
              <a:rPr lang="en-GB" altLang="en-US" sz="9600" b="1" dirty="0">
                <a:solidFill>
                  <a:schemeClr val="bg1"/>
                </a:solidFill>
                <a:latin typeface="Century Gothic" panose="020B0502020202020204" pitchFamily="34" charset="0"/>
                <a:cs typeface="Archivo Narrow SemiBold" panose="020B0706020202020B04" charset="0"/>
              </a:rPr>
              <a:t>condições gerais</a:t>
            </a:r>
            <a:r>
              <a:rPr lang="en-GB" altLang="en-US" sz="9600" b="1" dirty="0">
                <a:solidFill>
                  <a:srgbClr val="1F7BFF"/>
                </a:solidFill>
                <a:latin typeface="Century Gothic" panose="020B0502020202020204" pitchFamily="34" charset="0"/>
                <a:cs typeface="Archivo Narrow SemiBold" panose="020B0706020202020B04" charset="0"/>
              </a:rPr>
              <a:t> </a:t>
            </a:r>
            <a:endParaRPr lang="pt-PT" sz="9600" dirty="0">
              <a:solidFill>
                <a:schemeClr val="bg1"/>
              </a:solidFill>
            </a:endParaRPr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C39CCD07-9262-47B0-8EB1-1C5AD2AF621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defTabSz="829544"/>
            <a:fld id="{D57F1E4F-1CFF-5643-939E-217C01CDF565}" type="slidenum">
              <a:rPr lang="en-US" smtClean="0">
                <a:solidFill>
                  <a:srgbClr val="E7E6E6">
                    <a:lumMod val="10000"/>
                  </a:srgbClr>
                </a:solidFill>
              </a:rPr>
              <a:pPr defTabSz="829544"/>
              <a:t>19</a:t>
            </a:fld>
            <a:r>
              <a:rPr lang="en-US">
                <a:solidFill>
                  <a:srgbClr val="E7E6E6">
                    <a:lumMod val="10000"/>
                  </a:srgbClr>
                </a:solidFill>
              </a:rPr>
              <a:t> |</a:t>
            </a:r>
            <a:endParaRPr lang="en-US" dirty="0">
              <a:solidFill>
                <a:srgbClr val="E7E6E6">
                  <a:lumMod val="10000"/>
                </a:srgbClr>
              </a:solidFill>
            </a:endParaRPr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46FAAD80-2F4B-4975-80D5-6F17BC0B7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59916"/>
            <a:ext cx="3061675" cy="1021988"/>
          </a:xfrm>
        </p:spPr>
        <p:txBody>
          <a:bodyPr/>
          <a:lstStyle/>
          <a:p>
            <a:r>
              <a:rPr lang="pt-PT" dirty="0"/>
              <a:t>4. </a:t>
            </a:r>
            <a:br>
              <a:rPr lang="pt-PT" dirty="0">
                <a:solidFill>
                  <a:schemeClr val="bg1"/>
                </a:solidFill>
              </a:rPr>
            </a:br>
            <a:r>
              <a:rPr lang="pt-PT" dirty="0">
                <a:solidFill>
                  <a:schemeClr val="bg1"/>
                </a:solidFill>
              </a:rPr>
              <a:t>condições gerais</a:t>
            </a:r>
          </a:p>
        </p:txBody>
      </p:sp>
      <p:sp>
        <p:nvSpPr>
          <p:cNvPr id="7" name="Marcador de Posição do Rodapé 2">
            <a:extLst>
              <a:ext uri="{FF2B5EF4-FFF2-40B4-BE49-F238E27FC236}">
                <a16:creationId xmlns:a16="http://schemas.microsoft.com/office/drawing/2014/main" id="{F668FEB2-7117-4F45-B4DB-27BCD56D9EC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8"/>
            <a:ext cx="4114800" cy="62523"/>
          </a:xfrm>
        </p:spPr>
        <p:txBody>
          <a:bodyPr/>
          <a:lstStyle/>
          <a:p>
            <a:pPr defTabSz="829544"/>
            <a:r>
              <a:rPr lang="en-US" dirty="0">
                <a:solidFill>
                  <a:srgbClr val="FBFBFB"/>
                </a:solidFill>
              </a:rPr>
              <a:t>LINK&amp;GROW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MAKEITHAPPEN </a:t>
            </a:r>
            <a:r>
              <a:rPr lang="en-US" dirty="0">
                <a:solidFill>
                  <a:srgbClr val="FBFBFB"/>
                </a:solidFill>
              </a:rPr>
              <a:t>NOME CLIENTE</a:t>
            </a:r>
          </a:p>
        </p:txBody>
      </p:sp>
    </p:spTree>
    <p:extLst>
      <p:ext uri="{BB962C8B-B14F-4D97-AF65-F5344CB8AC3E}">
        <p14:creationId xmlns:p14="http://schemas.microsoft.com/office/powerpoint/2010/main" val="692330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ítulo 10">
            <a:extLst>
              <a:ext uri="{FF2B5EF4-FFF2-40B4-BE49-F238E27FC236}">
                <a16:creationId xmlns:a16="http://schemas.microsoft.com/office/drawing/2014/main" id="{8901C328-727C-4285-A4E1-8A6ED16C7A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/>
              <a:t>MAKE</a:t>
            </a:r>
            <a:r>
              <a:rPr lang="pt-PT" dirty="0">
                <a:solidFill>
                  <a:srgbClr val="2981F5">
                    <a:alpha val="10000"/>
                  </a:srgbClr>
                </a:solidFill>
              </a:rPr>
              <a:t>IT</a:t>
            </a:r>
            <a:r>
              <a:rPr lang="pt-PT" dirty="0"/>
              <a:t>HAPPEN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36365B2D-3BC8-49F0-BCF1-4A1D75A560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NOME CLIENTE</a:t>
            </a:r>
          </a:p>
        </p:txBody>
      </p:sp>
      <p:sp>
        <p:nvSpPr>
          <p:cNvPr id="6" name="Marcador de Posição do Texto 5">
            <a:extLst>
              <a:ext uri="{FF2B5EF4-FFF2-40B4-BE49-F238E27FC236}">
                <a16:creationId xmlns:a16="http://schemas.microsoft.com/office/drawing/2014/main" id="{56AE1405-14BE-4BE6-922E-75CE09B882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495549" y="1935985"/>
            <a:ext cx="8893175" cy="4765297"/>
          </a:xfrm>
        </p:spPr>
        <p:txBody>
          <a:bodyPr/>
          <a:lstStyle/>
          <a:p>
            <a:r>
              <a:rPr lang="pt-PT" dirty="0">
                <a:solidFill>
                  <a:schemeClr val="bg2">
                    <a:lumMod val="25000"/>
                  </a:schemeClr>
                </a:solidFill>
              </a:rPr>
              <a:t>O programa </a:t>
            </a:r>
            <a:r>
              <a:rPr lang="pt-PT" b="1" dirty="0"/>
              <a:t>MAKE IT HAPPEN</a:t>
            </a:r>
            <a:r>
              <a:rPr lang="pt-PT" dirty="0">
                <a:solidFill>
                  <a:schemeClr val="bg2">
                    <a:lumMod val="25000"/>
                  </a:schemeClr>
                </a:solidFill>
              </a:rPr>
              <a:t>, da link&amp;grow, destina-se a todos as organizações que pretendam um apoio profissional para</a:t>
            </a:r>
            <a:br>
              <a:rPr lang="pt-PT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t-PT" dirty="0">
                <a:solidFill>
                  <a:schemeClr val="bg2">
                    <a:lumMod val="25000"/>
                  </a:schemeClr>
                </a:solidFill>
              </a:rPr>
              <a:t>implementar uma estratégia de marketing digital com foco em resultados.</a:t>
            </a:r>
          </a:p>
          <a:p>
            <a:endParaRPr lang="pt-PT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7CF9CC20-2477-4851-B257-226F0C4EA22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8ACC76D6-1D38-4E24-9E0C-3A1943266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69160"/>
            <a:ext cx="3061675" cy="590531"/>
          </a:xfrm>
        </p:spPr>
        <p:txBody>
          <a:bodyPr/>
          <a:lstStyle/>
          <a:p>
            <a:r>
              <a:rPr lang="pt-PT" dirty="0">
                <a:solidFill>
                  <a:srgbClr val="2981F5"/>
                </a:solidFill>
              </a:rPr>
              <a:t>2.</a:t>
            </a:r>
            <a:br>
              <a:rPr lang="pt-PT" dirty="0"/>
            </a:br>
            <a:r>
              <a:rPr lang="pt-PT" dirty="0"/>
              <a:t>sobre o </a:t>
            </a:r>
            <a:r>
              <a:rPr lang="pt-PT" dirty="0">
                <a:solidFill>
                  <a:srgbClr val="2981F5"/>
                </a:solidFill>
              </a:rPr>
              <a:t>programa</a:t>
            </a:r>
          </a:p>
        </p:txBody>
      </p:sp>
      <p:pic>
        <p:nvPicPr>
          <p:cNvPr id="9" name="Marcador de Posição da Imagem 11">
            <a:hlinkClick r:id="rId2"/>
            <a:extLst>
              <a:ext uri="{FF2B5EF4-FFF2-40B4-BE49-F238E27FC236}">
                <a16:creationId xmlns:a16="http://schemas.microsoft.com/office/drawing/2014/main" id="{59A05AF5-3FAC-49B1-8D89-F58A61AB01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894" t="-10912" r="-1" b="-25167"/>
          <a:stretch/>
        </p:blipFill>
        <p:spPr>
          <a:xfrm>
            <a:off x="10309860" y="792480"/>
            <a:ext cx="108966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0241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Shape 229"/>
          <p:cNvPicPr preferRelativeResize="0"/>
          <p:nvPr/>
        </p:nvPicPr>
        <p:blipFill/>
        <p:spPr>
          <a:xfrm>
            <a:off x="1593" y="352430"/>
            <a:ext cx="1587" cy="1587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8" name="Shape 230">
            <a:extLst>
              <a:ext uri="{FF2B5EF4-FFF2-40B4-BE49-F238E27FC236}">
                <a16:creationId xmlns:a16="http://schemas.microsoft.com/office/drawing/2014/main" id="{BDAE9AE6-15F6-4E31-A686-55DF1051B0B9}"/>
              </a:ext>
            </a:extLst>
          </p:cNvPr>
          <p:cNvSpPr txBox="1"/>
          <p:nvPr/>
        </p:nvSpPr>
        <p:spPr>
          <a:xfrm>
            <a:off x="2495550" y="2899064"/>
            <a:ext cx="7999052" cy="3756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ts val="1893"/>
              </a:lnSpc>
              <a:spcAft>
                <a:spcPts val="1793"/>
              </a:spcAft>
              <a:buClr>
                <a:schemeClr val="dk1"/>
              </a:buClr>
              <a:buSzPts val="1800"/>
            </a:pPr>
            <a:endParaRPr lang="pt-PT" sz="1594" dirty="0">
              <a:solidFill>
                <a:schemeClr val="dk1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B60C1992-4954-4E3D-B62A-2A11E9EEBF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19678" y="1917294"/>
            <a:ext cx="10079845" cy="5166411"/>
          </a:xfrm>
        </p:spPr>
        <p:txBody>
          <a:bodyPr/>
          <a:lstStyle/>
          <a:p>
            <a:pPr>
              <a:spcAft>
                <a:spcPts val="3000"/>
              </a:spcAft>
            </a:pPr>
            <a:r>
              <a:rPr lang="pt-PT" dirty="0"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condições gerais de prestação de serviços</a:t>
            </a:r>
          </a:p>
          <a:p>
            <a:pPr marL="1152084">
              <a:lnSpc>
                <a:spcPts val="2200"/>
              </a:lnSpc>
              <a:spcAft>
                <a:spcPts val="600"/>
              </a:spcAft>
              <a:defRPr/>
            </a:pPr>
            <a:r>
              <a:rPr lang="pt-PT" sz="1600" b="1" dirty="0">
                <a:solidFill>
                  <a:prstClr val="black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Opções avença assessoria de marketing digital</a:t>
            </a:r>
          </a:p>
          <a:p>
            <a:pPr marL="1152084">
              <a:lnSpc>
                <a:spcPts val="2400"/>
              </a:lnSpc>
              <a:spcAft>
                <a:spcPts val="1800"/>
              </a:spcAft>
              <a:defRPr/>
            </a:pPr>
            <a:r>
              <a:rPr lang="pt-PT" sz="1600" dirty="0">
                <a:solidFill>
                  <a:prstClr val="black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A avença é ativada após a adjudicação da proposta e é válida por um período mínimo de 12 (doze) meses de colaboração.</a:t>
            </a:r>
          </a:p>
          <a:p>
            <a:pPr marL="1152084">
              <a:lnSpc>
                <a:spcPts val="2200"/>
              </a:lnSpc>
              <a:spcAft>
                <a:spcPts val="600"/>
              </a:spcAft>
              <a:defRPr/>
            </a:pPr>
            <a:r>
              <a:rPr lang="pt-PT" sz="1600" b="1" dirty="0">
                <a:solidFill>
                  <a:prstClr val="black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Condições de faturação</a:t>
            </a:r>
          </a:p>
          <a:p>
            <a:pPr marL="1152084">
              <a:lnSpc>
                <a:spcPts val="2200"/>
              </a:lnSpc>
              <a:spcAft>
                <a:spcPts val="1800"/>
              </a:spcAft>
              <a:defRPr/>
            </a:pPr>
            <a:r>
              <a:rPr lang="pt-PT" sz="1600" dirty="0">
                <a:solidFill>
                  <a:prstClr val="black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Faturação mensal, a iniciar na data de adjudicação da proposta.</a:t>
            </a:r>
          </a:p>
          <a:p>
            <a:pPr marL="1152084">
              <a:lnSpc>
                <a:spcPts val="2200"/>
              </a:lnSpc>
              <a:spcAft>
                <a:spcPts val="600"/>
              </a:spcAft>
              <a:defRPr/>
            </a:pPr>
            <a:r>
              <a:rPr lang="pt-PT" sz="1600" b="1" dirty="0">
                <a:solidFill>
                  <a:prstClr val="black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Condições de pagamento</a:t>
            </a:r>
          </a:p>
          <a:p>
            <a:pPr marL="1152084">
              <a:lnSpc>
                <a:spcPts val="2400"/>
              </a:lnSpc>
              <a:spcAft>
                <a:spcPts val="1800"/>
              </a:spcAft>
              <a:defRPr/>
            </a:pPr>
            <a:r>
              <a:rPr lang="pt-PT" sz="1600" dirty="0">
                <a:solidFill>
                  <a:prstClr val="black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Pronto pagamento a iniciar na data de adjudicação do projeto. Caso o pagamento não seja efetuado durante o período estipulado, a assessoria e/ou licenciamento, poderão ficar suspensos.</a:t>
            </a:r>
          </a:p>
          <a:p>
            <a:pPr marL="1152084">
              <a:lnSpc>
                <a:spcPts val="2200"/>
              </a:lnSpc>
              <a:spcAft>
                <a:spcPts val="600"/>
              </a:spcAft>
              <a:defRPr/>
            </a:pPr>
            <a:r>
              <a:rPr lang="pt-PT" sz="1600" b="1" dirty="0">
                <a:solidFill>
                  <a:prstClr val="black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Impostos</a:t>
            </a:r>
          </a:p>
          <a:p>
            <a:pPr marL="1152084">
              <a:lnSpc>
                <a:spcPts val="2200"/>
              </a:lnSpc>
              <a:spcAft>
                <a:spcPts val="1800"/>
              </a:spcAft>
              <a:defRPr/>
            </a:pPr>
            <a:r>
              <a:rPr lang="pt-PT" sz="1600" dirty="0">
                <a:solidFill>
                  <a:prstClr val="black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Aos valores mencionados, é acrescida a taxa de iva legal em vigor. </a:t>
            </a:r>
          </a:p>
          <a:p>
            <a:pPr marL="1152084">
              <a:lnSpc>
                <a:spcPts val="2000"/>
              </a:lnSpc>
              <a:spcAft>
                <a:spcPts val="1800"/>
              </a:spcAft>
              <a:defRPr/>
            </a:pPr>
            <a:endParaRPr lang="pt-PT" sz="1800" dirty="0">
              <a:solidFill>
                <a:prstClr val="black"/>
              </a:solidFill>
              <a:latin typeface="Century Gothic" panose="020B0502020202020204" pitchFamily="34" charset="0"/>
              <a:ea typeface="Roboto"/>
              <a:cs typeface="Roboto"/>
            </a:endParaRPr>
          </a:p>
          <a:p>
            <a:pPr marL="1152084">
              <a:lnSpc>
                <a:spcPts val="2000"/>
              </a:lnSpc>
              <a:spcAft>
                <a:spcPts val="600"/>
              </a:spcAft>
              <a:defRPr/>
            </a:pPr>
            <a:br>
              <a:rPr lang="pt-PT" sz="1800" b="1" dirty="0">
                <a:solidFill>
                  <a:prstClr val="black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endParaRPr lang="pt-PT" sz="1800" b="1" dirty="0">
              <a:solidFill>
                <a:prstClr val="black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pPr marL="936068"/>
            <a:endParaRPr lang="pt-PT" dirty="0"/>
          </a:p>
          <a:p>
            <a:endParaRPr lang="pt-PT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DC62F70-2742-4792-83D0-747566F10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7" y="591093"/>
            <a:ext cx="3061675" cy="323269"/>
          </a:xfrm>
        </p:spPr>
        <p:txBody>
          <a:bodyPr/>
          <a:lstStyle/>
          <a:p>
            <a:pPr lvl="0">
              <a:lnSpc>
                <a:spcPct val="114000"/>
              </a:lnSpc>
            </a:pPr>
            <a:r>
              <a:rPr lang="pt-PT" dirty="0">
                <a:solidFill>
                  <a:srgbClr val="2078F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4</a:t>
            </a:r>
            <a:br>
              <a:rPr lang="pt-PT" dirty="0">
                <a:solidFill>
                  <a:srgbClr val="2078F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lang="pt-PT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condições gerais</a:t>
            </a:r>
            <a:br>
              <a:rPr lang="pt-PT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endParaRPr lang="pt-PT" dirty="0"/>
          </a:p>
        </p:txBody>
      </p:sp>
      <p:sp>
        <p:nvSpPr>
          <p:cNvPr id="12" name="Marcador de Posição do Número do Diapositivo 11">
            <a:extLst>
              <a:ext uri="{FF2B5EF4-FFF2-40B4-BE49-F238E27FC236}">
                <a16:creationId xmlns:a16="http://schemas.microsoft.com/office/drawing/2014/main" id="{BD475C7C-A006-4BBC-9019-22E2928D20C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20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3" name="Marcador de Posição do Rodapé 12">
            <a:extLst>
              <a:ext uri="{FF2B5EF4-FFF2-40B4-BE49-F238E27FC236}">
                <a16:creationId xmlns:a16="http://schemas.microsoft.com/office/drawing/2014/main" id="{EBBC20BB-A182-46FE-BB6A-4A4127984F8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MAKEITHAPPEN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</p:spTree>
    <p:extLst>
      <p:ext uri="{BB962C8B-B14F-4D97-AF65-F5344CB8AC3E}">
        <p14:creationId xmlns:p14="http://schemas.microsoft.com/office/powerpoint/2010/main" val="1757435396"/>
      </p:ext>
    </p:extLst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Shape 229"/>
          <p:cNvPicPr preferRelativeResize="0"/>
          <p:nvPr/>
        </p:nvPicPr>
        <p:blipFill/>
        <p:spPr>
          <a:xfrm>
            <a:off x="1593" y="352430"/>
            <a:ext cx="1587" cy="1587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8" name="Shape 230">
            <a:extLst>
              <a:ext uri="{FF2B5EF4-FFF2-40B4-BE49-F238E27FC236}">
                <a16:creationId xmlns:a16="http://schemas.microsoft.com/office/drawing/2014/main" id="{BDAE9AE6-15F6-4E31-A686-55DF1051B0B9}"/>
              </a:ext>
            </a:extLst>
          </p:cNvPr>
          <p:cNvSpPr txBox="1"/>
          <p:nvPr/>
        </p:nvSpPr>
        <p:spPr>
          <a:xfrm>
            <a:off x="2495550" y="2899064"/>
            <a:ext cx="7999052" cy="3756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ts val="1893"/>
              </a:lnSpc>
              <a:spcAft>
                <a:spcPts val="1793"/>
              </a:spcAft>
              <a:buClr>
                <a:schemeClr val="dk1"/>
              </a:buClr>
              <a:buSzPts val="1800"/>
            </a:pPr>
            <a:endParaRPr lang="pt-PT" sz="1594" dirty="0">
              <a:solidFill>
                <a:schemeClr val="dk1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B60C1992-4954-4E3D-B62A-2A11E9EEBF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19678" y="1917295"/>
            <a:ext cx="10327397" cy="4707240"/>
          </a:xfrm>
        </p:spPr>
        <p:txBody>
          <a:bodyPr/>
          <a:lstStyle/>
          <a:p>
            <a:pPr>
              <a:spcAft>
                <a:spcPts val="3000"/>
              </a:spcAft>
            </a:pPr>
            <a:r>
              <a:rPr lang="pt-PT" dirty="0"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condições gerais de prestação de serviços</a:t>
            </a:r>
          </a:p>
          <a:p>
            <a:pPr marL="1152084">
              <a:lnSpc>
                <a:spcPts val="2200"/>
              </a:lnSpc>
              <a:spcAft>
                <a:spcPts val="600"/>
              </a:spcAft>
              <a:defRPr/>
            </a:pPr>
            <a:r>
              <a:rPr lang="pt-PT" sz="1600" b="1" dirty="0">
                <a:solidFill>
                  <a:prstClr val="black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Divisão de atribuições</a:t>
            </a:r>
          </a:p>
          <a:p>
            <a:pPr marL="1152084">
              <a:lnSpc>
                <a:spcPts val="2400"/>
              </a:lnSpc>
              <a:spcAft>
                <a:spcPts val="1200"/>
              </a:spcAft>
              <a:defRPr/>
            </a:pPr>
            <a:r>
              <a:rPr lang="pt-PT" sz="1600" dirty="0">
                <a:solidFill>
                  <a:prstClr val="black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Todo o conteúdo (texto) necessário terá de ser entregue em suporte digital em versão final;</a:t>
            </a:r>
          </a:p>
          <a:p>
            <a:pPr marL="1152084">
              <a:lnSpc>
                <a:spcPts val="2400"/>
              </a:lnSpc>
              <a:spcAft>
                <a:spcPts val="1200"/>
              </a:spcAft>
              <a:defRPr/>
            </a:pPr>
            <a:r>
              <a:rPr lang="pt-PT" sz="1600" dirty="0">
                <a:solidFill>
                  <a:prstClr val="black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As fotografias a utilizar deverão ser entregues em suporte digital;</a:t>
            </a:r>
          </a:p>
          <a:p>
            <a:pPr marL="1152084">
              <a:lnSpc>
                <a:spcPts val="2400"/>
              </a:lnSpc>
              <a:spcAft>
                <a:spcPts val="1200"/>
              </a:spcAft>
              <a:defRPr/>
            </a:pPr>
            <a:r>
              <a:rPr lang="pt-PT" sz="1600" dirty="0">
                <a:solidFill>
                  <a:prstClr val="black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O cliente responsabiliza-se pela entrega célere de toda a informação necessária a constar nas ações a desenvolver ou que possa ser útil para o bom funcionamento das mesmas;</a:t>
            </a:r>
          </a:p>
          <a:p>
            <a:pPr marL="1152084">
              <a:lnSpc>
                <a:spcPts val="2400"/>
              </a:lnSpc>
              <a:spcAft>
                <a:spcPts val="1200"/>
              </a:spcAft>
              <a:defRPr/>
            </a:pPr>
            <a:r>
              <a:rPr lang="pt-PT" sz="1600" dirty="0">
                <a:solidFill>
                  <a:prstClr val="black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Os textos a usar para versões noutro idioma que não o Português, deverão ser entregues traduzidos, pois não estão previstos custos de tradução;</a:t>
            </a:r>
          </a:p>
          <a:p>
            <a:pPr marL="1152084">
              <a:lnSpc>
                <a:spcPts val="2400"/>
              </a:lnSpc>
              <a:spcAft>
                <a:spcPts val="1200"/>
              </a:spcAft>
              <a:defRPr/>
            </a:pPr>
            <a:r>
              <a:rPr lang="pt-PT" sz="1600" dirty="0">
                <a:solidFill>
                  <a:prstClr val="black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Todos os serviços e ou desenvolvimento técnico prestado, não podem em caso algum ser cedidos, alugados ou revendidos a terceiros, salvo sob autorização escrita link&amp;grow sendo o cliente o único responsável pela sua utilização;</a:t>
            </a:r>
            <a:endParaRPr lang="pt-PT" sz="1600" dirty="0">
              <a:solidFill>
                <a:prstClr val="black"/>
              </a:solidFill>
              <a:latin typeface="Century Gothic" panose="020B0502020202020204" pitchFamily="34" charset="0"/>
              <a:ea typeface="Roboto"/>
              <a:cs typeface="Roboto"/>
            </a:endParaRPr>
          </a:p>
          <a:p>
            <a:pPr marL="1152084">
              <a:lnSpc>
                <a:spcPts val="2000"/>
              </a:lnSpc>
              <a:spcAft>
                <a:spcPts val="600"/>
              </a:spcAft>
              <a:defRPr/>
            </a:pPr>
            <a:br>
              <a:rPr lang="pt-PT" sz="1800" b="1" dirty="0">
                <a:solidFill>
                  <a:prstClr val="black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endParaRPr lang="pt-PT" sz="1800" b="1" dirty="0">
              <a:solidFill>
                <a:prstClr val="black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pPr marL="936068"/>
            <a:endParaRPr lang="pt-PT" dirty="0"/>
          </a:p>
          <a:p>
            <a:endParaRPr lang="pt-PT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DC62F70-2742-4792-83D0-747566F10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7" y="591093"/>
            <a:ext cx="3061675" cy="323269"/>
          </a:xfrm>
        </p:spPr>
        <p:txBody>
          <a:bodyPr/>
          <a:lstStyle/>
          <a:p>
            <a:pPr lvl="0">
              <a:lnSpc>
                <a:spcPct val="114000"/>
              </a:lnSpc>
            </a:pPr>
            <a:r>
              <a:rPr lang="pt-PT" dirty="0">
                <a:solidFill>
                  <a:srgbClr val="2078F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4</a:t>
            </a:r>
            <a:br>
              <a:rPr lang="pt-PT" dirty="0">
                <a:solidFill>
                  <a:srgbClr val="2078F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lang="pt-PT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condições gerais</a:t>
            </a:r>
            <a:br>
              <a:rPr lang="pt-PT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endParaRPr lang="pt-PT" dirty="0"/>
          </a:p>
        </p:txBody>
      </p:sp>
      <p:sp>
        <p:nvSpPr>
          <p:cNvPr id="12" name="Marcador de Posição do Número do Diapositivo 11">
            <a:extLst>
              <a:ext uri="{FF2B5EF4-FFF2-40B4-BE49-F238E27FC236}">
                <a16:creationId xmlns:a16="http://schemas.microsoft.com/office/drawing/2014/main" id="{BD475C7C-A006-4BBC-9019-22E2928D20C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21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3" name="Marcador de Posição do Rodapé 12">
            <a:extLst>
              <a:ext uri="{FF2B5EF4-FFF2-40B4-BE49-F238E27FC236}">
                <a16:creationId xmlns:a16="http://schemas.microsoft.com/office/drawing/2014/main" id="{EBBC20BB-A182-46FE-BB6A-4A4127984F8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MAKEITHAPPEN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</p:spTree>
    <p:extLst>
      <p:ext uri="{BB962C8B-B14F-4D97-AF65-F5344CB8AC3E}">
        <p14:creationId xmlns:p14="http://schemas.microsoft.com/office/powerpoint/2010/main" val="2496238700"/>
      </p:ext>
    </p:extLst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Shape 229"/>
          <p:cNvPicPr preferRelativeResize="0"/>
          <p:nvPr/>
        </p:nvPicPr>
        <p:blipFill/>
        <p:spPr>
          <a:xfrm>
            <a:off x="1593" y="352430"/>
            <a:ext cx="1587" cy="1587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8" name="Shape 230">
            <a:extLst>
              <a:ext uri="{FF2B5EF4-FFF2-40B4-BE49-F238E27FC236}">
                <a16:creationId xmlns:a16="http://schemas.microsoft.com/office/drawing/2014/main" id="{BDAE9AE6-15F6-4E31-A686-55DF1051B0B9}"/>
              </a:ext>
            </a:extLst>
          </p:cNvPr>
          <p:cNvSpPr txBox="1"/>
          <p:nvPr/>
        </p:nvSpPr>
        <p:spPr>
          <a:xfrm>
            <a:off x="2495550" y="2899064"/>
            <a:ext cx="7999052" cy="3756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ts val="1893"/>
              </a:lnSpc>
              <a:spcAft>
                <a:spcPts val="1793"/>
              </a:spcAft>
              <a:buClr>
                <a:schemeClr val="dk1"/>
              </a:buClr>
              <a:buSzPts val="1800"/>
            </a:pPr>
            <a:endParaRPr lang="pt-PT" sz="1594" dirty="0">
              <a:solidFill>
                <a:schemeClr val="dk1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B60C1992-4954-4E3D-B62A-2A11E9EEBF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19678" y="1917295"/>
            <a:ext cx="10079845" cy="4707240"/>
          </a:xfrm>
        </p:spPr>
        <p:txBody>
          <a:bodyPr/>
          <a:lstStyle/>
          <a:p>
            <a:pPr>
              <a:spcAft>
                <a:spcPts val="3000"/>
              </a:spcAft>
            </a:pPr>
            <a:r>
              <a:rPr lang="pt-PT" dirty="0"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condições gerais de prestação de serviços</a:t>
            </a:r>
          </a:p>
          <a:p>
            <a:pPr marL="1152084">
              <a:lnSpc>
                <a:spcPts val="2200"/>
              </a:lnSpc>
              <a:spcAft>
                <a:spcPts val="600"/>
              </a:spcAft>
              <a:defRPr/>
            </a:pPr>
            <a:r>
              <a:rPr lang="pt-PT" sz="1600" b="1" dirty="0">
                <a:solidFill>
                  <a:prstClr val="black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Divisão de atribuições</a:t>
            </a:r>
          </a:p>
          <a:p>
            <a:pPr marL="1152084">
              <a:lnSpc>
                <a:spcPts val="2400"/>
              </a:lnSpc>
              <a:spcAft>
                <a:spcPts val="1200"/>
              </a:spcAft>
              <a:defRPr/>
            </a:pPr>
            <a:r>
              <a:rPr lang="pt-PT" sz="1600" dirty="0">
                <a:solidFill>
                  <a:prstClr val="black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A link&amp;grow compromete-se a manter todos os dados fornecidos em confidencialidade;</a:t>
            </a:r>
          </a:p>
          <a:p>
            <a:pPr marL="1152084">
              <a:lnSpc>
                <a:spcPts val="2400"/>
              </a:lnSpc>
              <a:spcAft>
                <a:spcPts val="1200"/>
              </a:spcAft>
              <a:defRPr/>
            </a:pPr>
            <a:r>
              <a:rPr lang="pt-PT" sz="1600" dirty="0">
                <a:solidFill>
                  <a:prstClr val="black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A link&amp;grow garante que o uso de dados fornecidos pelo cliente apenas será usado para benefício próprio;</a:t>
            </a:r>
          </a:p>
          <a:p>
            <a:pPr marL="1152084">
              <a:lnSpc>
                <a:spcPts val="2400"/>
              </a:lnSpc>
              <a:spcAft>
                <a:spcPts val="1200"/>
              </a:spcAft>
              <a:defRPr/>
            </a:pPr>
            <a:r>
              <a:rPr lang="pt-PT" sz="1600" dirty="0">
                <a:solidFill>
                  <a:prstClr val="black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As imagens a usar nas ações devem ser fornecidas pelo cliente sendo o mesmo responsável pelo licenciamento das mesmas;</a:t>
            </a:r>
          </a:p>
          <a:p>
            <a:pPr marL="1152084">
              <a:lnSpc>
                <a:spcPts val="2400"/>
              </a:lnSpc>
              <a:spcAft>
                <a:spcPts val="1200"/>
              </a:spcAft>
              <a:defRPr/>
            </a:pPr>
            <a:r>
              <a:rPr lang="pt-PT" sz="1600" dirty="0">
                <a:solidFill>
                  <a:prstClr val="black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As imagens escolhidas pela link&amp;grow são da responsabilidade da mesma;</a:t>
            </a:r>
          </a:p>
          <a:p>
            <a:pPr marL="1152084">
              <a:lnSpc>
                <a:spcPts val="2400"/>
              </a:lnSpc>
              <a:spcAft>
                <a:spcPts val="1200"/>
              </a:spcAft>
              <a:defRPr/>
            </a:pPr>
            <a:r>
              <a:rPr lang="pt-PT" sz="1600" dirty="0">
                <a:solidFill>
                  <a:prstClr val="black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O cancelamento unilateral dos trabalhos, por exclusiva vontade do cliente, está sujeito ao pagamento de honorários relativos ao trabalho desenvolvido até à data do cancelamento.</a:t>
            </a:r>
          </a:p>
          <a:p>
            <a:pPr marL="1152084">
              <a:lnSpc>
                <a:spcPts val="2200"/>
              </a:lnSpc>
              <a:spcAft>
                <a:spcPts val="1800"/>
              </a:spcAft>
              <a:defRPr/>
            </a:pPr>
            <a:endParaRPr lang="pt-PT" sz="1800" dirty="0">
              <a:solidFill>
                <a:prstClr val="black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pPr marL="1152084">
              <a:lnSpc>
                <a:spcPts val="2200"/>
              </a:lnSpc>
              <a:spcAft>
                <a:spcPts val="1800"/>
              </a:spcAft>
              <a:defRPr/>
            </a:pPr>
            <a:endParaRPr lang="pt-PT" sz="1800" dirty="0">
              <a:solidFill>
                <a:prstClr val="black"/>
              </a:solidFill>
              <a:latin typeface="Century Gothic" panose="020B0502020202020204" pitchFamily="34" charset="0"/>
              <a:ea typeface="Roboto"/>
              <a:cs typeface="Roboto"/>
            </a:endParaRPr>
          </a:p>
          <a:p>
            <a:pPr marL="1152084">
              <a:lnSpc>
                <a:spcPts val="2000"/>
              </a:lnSpc>
              <a:spcAft>
                <a:spcPts val="600"/>
              </a:spcAft>
              <a:defRPr/>
            </a:pPr>
            <a:br>
              <a:rPr lang="pt-PT" sz="1800" b="1" dirty="0">
                <a:solidFill>
                  <a:prstClr val="black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endParaRPr lang="pt-PT" sz="1800" b="1" dirty="0">
              <a:solidFill>
                <a:prstClr val="black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pPr marL="936068"/>
            <a:endParaRPr lang="pt-PT" dirty="0"/>
          </a:p>
          <a:p>
            <a:endParaRPr lang="pt-PT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DC62F70-2742-4792-83D0-747566F10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7" y="591093"/>
            <a:ext cx="3061675" cy="323269"/>
          </a:xfrm>
        </p:spPr>
        <p:txBody>
          <a:bodyPr/>
          <a:lstStyle/>
          <a:p>
            <a:pPr lvl="0">
              <a:lnSpc>
                <a:spcPct val="114000"/>
              </a:lnSpc>
            </a:pPr>
            <a:r>
              <a:rPr lang="pt-PT" dirty="0">
                <a:solidFill>
                  <a:srgbClr val="2078F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4</a:t>
            </a:r>
            <a:br>
              <a:rPr lang="pt-PT" dirty="0">
                <a:solidFill>
                  <a:srgbClr val="2078F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lang="pt-PT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condições gerais</a:t>
            </a:r>
            <a:br>
              <a:rPr lang="pt-PT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endParaRPr lang="pt-PT" dirty="0"/>
          </a:p>
        </p:txBody>
      </p:sp>
      <p:sp>
        <p:nvSpPr>
          <p:cNvPr id="12" name="Marcador de Posição do Número do Diapositivo 11">
            <a:extLst>
              <a:ext uri="{FF2B5EF4-FFF2-40B4-BE49-F238E27FC236}">
                <a16:creationId xmlns:a16="http://schemas.microsoft.com/office/drawing/2014/main" id="{BD475C7C-A006-4BBC-9019-22E2928D20C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22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3" name="Marcador de Posição do Rodapé 12">
            <a:extLst>
              <a:ext uri="{FF2B5EF4-FFF2-40B4-BE49-F238E27FC236}">
                <a16:creationId xmlns:a16="http://schemas.microsoft.com/office/drawing/2014/main" id="{EBBC20BB-A182-46FE-BB6A-4A4127984F8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MAKEITHAPPEN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</p:spTree>
    <p:extLst>
      <p:ext uri="{BB962C8B-B14F-4D97-AF65-F5344CB8AC3E}">
        <p14:creationId xmlns:p14="http://schemas.microsoft.com/office/powerpoint/2010/main" val="2131389046"/>
      </p:ext>
    </p:extLst>
  </p:cSld>
  <p:clrMapOvr>
    <a:masterClrMapping/>
  </p:clrMapOvr>
  <p:transition spd="med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81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ED51D06D-370D-442F-969D-564E413965B4}"/>
              </a:ext>
            </a:extLst>
          </p:cNvPr>
          <p:cNvSpPr txBox="1"/>
          <p:nvPr/>
        </p:nvSpPr>
        <p:spPr>
          <a:xfrm>
            <a:off x="1308104" y="1561900"/>
            <a:ext cx="8539623" cy="4292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2789" u="sng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 Black"/>
                <a:sym typeface="Roboto"/>
              </a:rPr>
              <a:t>link</a:t>
            </a:r>
            <a:r>
              <a:rPr lang="en-US" sz="2789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 Black"/>
                <a:sym typeface="Roboto"/>
              </a:rPr>
              <a:t> and grow with </a:t>
            </a:r>
            <a:r>
              <a:rPr lang="en-US" sz="2789" b="1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 Black"/>
                <a:sym typeface="Roboto"/>
              </a:rPr>
              <a:t>our team</a:t>
            </a:r>
            <a:r>
              <a:rPr lang="en-US" sz="2789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 Black"/>
                <a:sym typeface="Roboto"/>
              </a:rPr>
              <a:t>!</a:t>
            </a:r>
            <a:endParaRPr lang="en-US" sz="2789" b="1" dirty="0">
              <a:solidFill>
                <a:schemeClr val="bg1"/>
              </a:solidFill>
              <a:latin typeface="Century Gothic" panose="020B0502020202020204" pitchFamily="34" charset="0"/>
              <a:ea typeface="Roboto Black"/>
              <a:cs typeface="Roboto Black"/>
              <a:sym typeface="Roboto Black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4B95B68-A09E-4259-A021-94053F6D1888}"/>
              </a:ext>
            </a:extLst>
          </p:cNvPr>
          <p:cNvSpPr txBox="1"/>
          <p:nvPr/>
        </p:nvSpPr>
        <p:spPr>
          <a:xfrm>
            <a:off x="2495555" y="2339977"/>
            <a:ext cx="8640763" cy="41903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lnSpc>
                <a:spcPct val="125555"/>
              </a:lnSpc>
              <a:buClr>
                <a:schemeClr val="lt1"/>
              </a:buClr>
              <a:buSzPts val="1800"/>
            </a:pPr>
            <a:r>
              <a:rPr lang="pt-PT" sz="1594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Empresas que querem alcançar mais resultados com a metodologia de Inbound Marketing, aumentar as suas vendas e otimizar a sua presença no mercado de marketing digital, podem contar com o apoio da link&amp;grow para levar o seu negócio para um outro nível. </a:t>
            </a:r>
            <a:endParaRPr lang="pt-PT" sz="1594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>
              <a:lnSpc>
                <a:spcPct val="125555"/>
              </a:lnSpc>
              <a:spcBef>
                <a:spcPts val="1000"/>
              </a:spcBef>
              <a:buClr>
                <a:schemeClr val="lt1"/>
              </a:buClr>
              <a:buSzPts val="1800"/>
            </a:pPr>
            <a:r>
              <a:rPr lang="pt-PT" sz="1594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Aumente a sua receita: amplie os seus serviços e gira receita recorrente. Nós auxiliamos os nossos clientes a estruturar serviços de </a:t>
            </a:r>
            <a:r>
              <a:rPr lang="pt-PT" sz="1594" dirty="0" err="1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Inbound</a:t>
            </a:r>
            <a:r>
              <a:rPr lang="pt-PT" sz="1594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 Marketing de forma a potenciar resultados, atraindo e retendo mais e melhores clientes. </a:t>
            </a:r>
            <a:endParaRPr lang="pt-PT" sz="1594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>
              <a:lnSpc>
                <a:spcPct val="125555"/>
              </a:lnSpc>
              <a:spcBef>
                <a:spcPts val="1000"/>
              </a:spcBef>
              <a:buClr>
                <a:schemeClr val="lt1"/>
              </a:buClr>
              <a:buSzPts val="1800"/>
            </a:pPr>
            <a:r>
              <a:rPr lang="pt-PT" sz="1594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Destaque-se no mercado: melhore o seu posicionamento no marketing digital e tenha todos os dados ao seu alcance para monitorizar o seu sucesso. </a:t>
            </a:r>
            <a:endParaRPr lang="pt-PT" sz="1594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>
              <a:lnSpc>
                <a:spcPct val="125555"/>
              </a:lnSpc>
              <a:spcBef>
                <a:spcPts val="1000"/>
              </a:spcBef>
              <a:buClr>
                <a:schemeClr val="lt1"/>
              </a:buClr>
              <a:buSzPts val="1800"/>
            </a:pPr>
            <a:r>
              <a:rPr lang="pt-PT" sz="1594" b="1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The growth process </a:t>
            </a:r>
            <a:r>
              <a:rPr lang="pt-PT" sz="1594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da link&amp;grow é o processo ideal para alcançar resultados: leads e vendas! </a:t>
            </a:r>
            <a:endParaRPr lang="pt-PT" sz="1594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>
              <a:lnSpc>
                <a:spcPct val="125555"/>
              </a:lnSpc>
              <a:spcBef>
                <a:spcPts val="1000"/>
              </a:spcBef>
              <a:buClr>
                <a:schemeClr val="lt1"/>
              </a:buClr>
              <a:buSzPts val="1800"/>
            </a:pPr>
            <a:r>
              <a:rPr lang="pt-PT" sz="1594" b="1" dirty="0">
                <a:solidFill>
                  <a:srgbClr val="DFECFD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Conheça a link&amp;grow. </a:t>
            </a:r>
            <a:endParaRPr lang="pt-PT" sz="1594" dirty="0">
              <a:solidFill>
                <a:srgbClr val="DFECFD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42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81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hlinkClick r:id="rId2"/>
            <a:extLst>
              <a:ext uri="{FF2B5EF4-FFF2-40B4-BE49-F238E27FC236}">
                <a16:creationId xmlns:a16="http://schemas.microsoft.com/office/drawing/2014/main" id="{1C047A49-3D5A-4BEF-85B1-852022B4CD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0398" y="1008068"/>
            <a:ext cx="1651213" cy="342473"/>
          </a:xfrm>
          <a:prstGeom prst="rect">
            <a:avLst/>
          </a:prstGeom>
        </p:spPr>
      </p:pic>
      <p:sp>
        <p:nvSpPr>
          <p:cNvPr id="6" name="Shape 345">
            <a:extLst>
              <a:ext uri="{FF2B5EF4-FFF2-40B4-BE49-F238E27FC236}">
                <a16:creationId xmlns:a16="http://schemas.microsoft.com/office/drawing/2014/main" id="{BE5524B6-C4FC-488E-B466-2A52655584F1}"/>
              </a:ext>
            </a:extLst>
          </p:cNvPr>
          <p:cNvSpPr txBox="1"/>
          <p:nvPr/>
        </p:nvSpPr>
        <p:spPr>
          <a:xfrm>
            <a:off x="2319500" y="2194289"/>
            <a:ext cx="7552999" cy="973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pt-PT" sz="1600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e. </a:t>
            </a:r>
            <a:r>
              <a:rPr lang="pt-PT" sz="1600" b="1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joao.oliveira@linkandgrow.pt </a:t>
            </a:r>
            <a:br>
              <a:rPr lang="pt-PT" sz="1600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lang="pt-PT" sz="1600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tel. </a:t>
            </a:r>
            <a:r>
              <a:rPr lang="pt-PT" sz="1600" b="1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+351 937 366 484 </a:t>
            </a:r>
          </a:p>
          <a:p>
            <a:pPr algn="ctr">
              <a:lnSpc>
                <a:spcPct val="150000"/>
              </a:lnSpc>
            </a:pPr>
            <a:r>
              <a:rPr lang="pt-PT" sz="1600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w. </a:t>
            </a:r>
            <a:r>
              <a:rPr lang="pt-PT" sz="1600" b="1" u="sng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www.linkandgrow.pt</a:t>
            </a:r>
          </a:p>
        </p:txBody>
      </p:sp>
      <p:pic>
        <p:nvPicPr>
          <p:cNvPr id="29" name="Imagem 28">
            <a:extLst>
              <a:ext uri="{FF2B5EF4-FFF2-40B4-BE49-F238E27FC236}">
                <a16:creationId xmlns:a16="http://schemas.microsoft.com/office/drawing/2014/main" id="{F9232B34-652C-416C-91D8-4B6C679339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074" y="6530598"/>
            <a:ext cx="1475854" cy="510172"/>
          </a:xfrm>
          <a:prstGeom prst="rect">
            <a:avLst/>
          </a:prstGeom>
        </p:spPr>
      </p:pic>
      <p:sp>
        <p:nvSpPr>
          <p:cNvPr id="3" name="Marcador de Posição do Número do Diapositivo 2">
            <a:extLst>
              <a:ext uri="{FF2B5EF4-FFF2-40B4-BE49-F238E27FC236}">
                <a16:creationId xmlns:a16="http://schemas.microsoft.com/office/drawing/2014/main" id="{B7FE4393-3A85-42AD-B19A-B2F5F4CA5F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24</a:t>
            </a:fld>
            <a:r>
              <a:rPr lang="en-US"/>
              <a:t> |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016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ítulo 10">
            <a:extLst>
              <a:ext uri="{FF2B5EF4-FFF2-40B4-BE49-F238E27FC236}">
                <a16:creationId xmlns:a16="http://schemas.microsoft.com/office/drawing/2014/main" id="{8901C328-727C-4285-A4E1-8A6ED16C7A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/>
              <a:t>MAKE</a:t>
            </a:r>
            <a:r>
              <a:rPr lang="pt-PT" dirty="0">
                <a:solidFill>
                  <a:srgbClr val="2981F5">
                    <a:alpha val="10000"/>
                  </a:srgbClr>
                </a:solidFill>
              </a:rPr>
              <a:t>IT</a:t>
            </a:r>
            <a:r>
              <a:rPr lang="pt-PT" dirty="0"/>
              <a:t>HAPPEN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36365B2D-3BC8-49F0-BCF1-4A1D75A560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NOME CLIENTE</a:t>
            </a:r>
          </a:p>
        </p:txBody>
      </p:sp>
      <p:sp>
        <p:nvSpPr>
          <p:cNvPr id="6" name="Marcador de Posição do Texto 5">
            <a:extLst>
              <a:ext uri="{FF2B5EF4-FFF2-40B4-BE49-F238E27FC236}">
                <a16:creationId xmlns:a16="http://schemas.microsoft.com/office/drawing/2014/main" id="{56AE1405-14BE-4BE6-922E-75CE09B882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495549" y="1935985"/>
            <a:ext cx="8893175" cy="4765297"/>
          </a:xfrm>
        </p:spPr>
        <p:txBody>
          <a:bodyPr/>
          <a:lstStyle/>
          <a:p>
            <a:r>
              <a:rPr lang="pt-PT" sz="3200" dirty="0">
                <a:solidFill>
                  <a:schemeClr val="bg2">
                    <a:lumMod val="25000"/>
                  </a:schemeClr>
                </a:solidFill>
              </a:rPr>
              <a:t>Numa economia digital cada vez mais global, ajudamos os nossos clientes a aumentarem a performance digital de forma autónoma e eficaz , a alcançarem os objetivos de forma mais rápida e intuitiva e</a:t>
            </a:r>
            <a:r>
              <a:rPr lang="pt-PT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t-PT" sz="3200" dirty="0">
                <a:solidFill>
                  <a:schemeClr val="bg2">
                    <a:lumMod val="25000"/>
                  </a:schemeClr>
                </a:solidFill>
              </a:rPr>
              <a:t>a obterem mais vendas e resultados.</a:t>
            </a:r>
          </a:p>
          <a:p>
            <a:endParaRPr lang="pt-PT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7CF9CC20-2477-4851-B257-226F0C4EA22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8ACC76D6-1D38-4E24-9E0C-3A1943266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69160"/>
            <a:ext cx="3061675" cy="590531"/>
          </a:xfrm>
        </p:spPr>
        <p:txBody>
          <a:bodyPr/>
          <a:lstStyle/>
          <a:p>
            <a:r>
              <a:rPr lang="pt-PT" dirty="0">
                <a:solidFill>
                  <a:srgbClr val="2981F5"/>
                </a:solidFill>
              </a:rPr>
              <a:t>2.</a:t>
            </a:r>
            <a:br>
              <a:rPr lang="pt-PT" dirty="0"/>
            </a:br>
            <a:r>
              <a:rPr lang="pt-PT" dirty="0"/>
              <a:t>sobre o </a:t>
            </a:r>
            <a:r>
              <a:rPr lang="pt-PT" dirty="0">
                <a:solidFill>
                  <a:srgbClr val="2981F5"/>
                </a:solidFill>
              </a:rPr>
              <a:t>programa</a:t>
            </a:r>
          </a:p>
        </p:txBody>
      </p:sp>
      <p:pic>
        <p:nvPicPr>
          <p:cNvPr id="9" name="Marcador de Posição da Imagem 11">
            <a:hlinkClick r:id="rId2"/>
            <a:extLst>
              <a:ext uri="{FF2B5EF4-FFF2-40B4-BE49-F238E27FC236}">
                <a16:creationId xmlns:a16="http://schemas.microsoft.com/office/drawing/2014/main" id="{707193BB-164A-4241-9B38-E46874748C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894" t="-10912" r="-1" b="-25167"/>
          <a:stretch/>
        </p:blipFill>
        <p:spPr>
          <a:xfrm>
            <a:off x="10309860" y="792480"/>
            <a:ext cx="108966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510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ítulo 10">
            <a:extLst>
              <a:ext uri="{FF2B5EF4-FFF2-40B4-BE49-F238E27FC236}">
                <a16:creationId xmlns:a16="http://schemas.microsoft.com/office/drawing/2014/main" id="{0D29CF99-F3DA-4AAB-AE6B-25B08C4143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/>
              <a:t>MAKE</a:t>
            </a:r>
            <a:r>
              <a:rPr lang="pt-PT" dirty="0">
                <a:solidFill>
                  <a:srgbClr val="2981F5">
                    <a:alpha val="10000"/>
                  </a:srgbClr>
                </a:solidFill>
              </a:rPr>
              <a:t>IT</a:t>
            </a:r>
            <a:r>
              <a:rPr lang="pt-PT" dirty="0"/>
              <a:t>HAPPEN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371713BC-F604-4D73-A305-01D82861A3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7A6E3E32-1423-4216-BE36-11DB98E93E8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7" name="Título 9">
            <a:extLst>
              <a:ext uri="{FF2B5EF4-FFF2-40B4-BE49-F238E27FC236}">
                <a16:creationId xmlns:a16="http://schemas.microsoft.com/office/drawing/2014/main" id="{7E88A467-4A0D-429D-A2F2-0D678E311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69160"/>
            <a:ext cx="3061675" cy="1021988"/>
          </a:xfrm>
        </p:spPr>
        <p:txBody>
          <a:bodyPr/>
          <a:lstStyle/>
          <a:p>
            <a:r>
              <a:rPr lang="pt-PT" dirty="0">
                <a:solidFill>
                  <a:srgbClr val="2981F5"/>
                </a:solidFill>
              </a:rPr>
              <a:t>2.</a:t>
            </a:r>
            <a:br>
              <a:rPr lang="pt-PT" dirty="0"/>
            </a:br>
            <a:r>
              <a:rPr lang="pt-PT" dirty="0"/>
              <a:t>sobre o </a:t>
            </a:r>
            <a:r>
              <a:rPr lang="pt-PT" dirty="0">
                <a:solidFill>
                  <a:srgbClr val="2981F5"/>
                </a:solidFill>
              </a:rPr>
              <a:t>programa</a:t>
            </a:r>
          </a:p>
        </p:txBody>
      </p:sp>
      <p:sp>
        <p:nvSpPr>
          <p:cNvPr id="10" name="Marcador de Posição de Conteúdo 9">
            <a:extLst>
              <a:ext uri="{FF2B5EF4-FFF2-40B4-BE49-F238E27FC236}">
                <a16:creationId xmlns:a16="http://schemas.microsoft.com/office/drawing/2014/main" id="{403A8F33-5106-4930-9F7A-B9C3DC151A9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2495550" y="2011770"/>
            <a:ext cx="8972550" cy="4659313"/>
          </a:xfrm>
        </p:spPr>
        <p:txBody>
          <a:bodyPr/>
          <a:lstStyle/>
          <a:p>
            <a:pPr>
              <a:lnSpc>
                <a:spcPct val="112000"/>
              </a:lnSpc>
            </a:pPr>
            <a:endParaRPr lang="pt-PT" sz="2600" dirty="0"/>
          </a:p>
          <a:p>
            <a:pPr>
              <a:lnSpc>
                <a:spcPct val="112000"/>
              </a:lnSpc>
            </a:pPr>
            <a:r>
              <a:rPr lang="pt-PT" sz="2600" dirty="0"/>
              <a:t>Através de ferramentas, processos e know-how especializado, a nossa equipa implementará uma </a:t>
            </a:r>
            <a:r>
              <a:rPr lang="pt-PT" sz="2600" b="1" dirty="0"/>
              <a:t>estratégia digital de resultados.</a:t>
            </a:r>
          </a:p>
          <a:p>
            <a:pPr>
              <a:lnSpc>
                <a:spcPct val="112000"/>
              </a:lnSpc>
            </a:pPr>
            <a:r>
              <a:rPr lang="pt-PT" sz="2600" b="1" dirty="0"/>
              <a:t>Junte-se</a:t>
            </a:r>
            <a:r>
              <a:rPr lang="pt-PT" sz="2600" dirty="0"/>
              <a:t> à link&amp;grow e </a:t>
            </a:r>
            <a:r>
              <a:rPr lang="pt-PT" sz="2600" b="1" dirty="0"/>
              <a:t>cresça </a:t>
            </a:r>
            <a:r>
              <a:rPr lang="pt-PT" sz="2600" dirty="0"/>
              <a:t>mais rápido! </a:t>
            </a:r>
          </a:p>
          <a:p>
            <a:endParaRPr lang="pt-PT" sz="2600" dirty="0"/>
          </a:p>
        </p:txBody>
      </p:sp>
      <p:pic>
        <p:nvPicPr>
          <p:cNvPr id="9" name="Marcador de Posição da Imagem 11">
            <a:hlinkClick r:id="rId2"/>
            <a:extLst>
              <a:ext uri="{FF2B5EF4-FFF2-40B4-BE49-F238E27FC236}">
                <a16:creationId xmlns:a16="http://schemas.microsoft.com/office/drawing/2014/main" id="{9648B49D-D674-4AE0-A790-9D6A0E91E1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894" t="-10912" r="-1" b="-25167"/>
          <a:stretch/>
        </p:blipFill>
        <p:spPr>
          <a:xfrm>
            <a:off x="10309860" y="792480"/>
            <a:ext cx="108966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444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ítulo 10">
            <a:extLst>
              <a:ext uri="{FF2B5EF4-FFF2-40B4-BE49-F238E27FC236}">
                <a16:creationId xmlns:a16="http://schemas.microsoft.com/office/drawing/2014/main" id="{0D29CF99-F3DA-4AAB-AE6B-25B08C4143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/>
              <a:t>MAKE</a:t>
            </a:r>
            <a:r>
              <a:rPr lang="pt-PT" dirty="0">
                <a:solidFill>
                  <a:srgbClr val="2981F5">
                    <a:alpha val="10000"/>
                  </a:srgbClr>
                </a:solidFill>
              </a:rPr>
              <a:t>IT</a:t>
            </a:r>
            <a:r>
              <a:rPr lang="pt-PT" dirty="0"/>
              <a:t>HAPPEN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371713BC-F604-4D73-A305-01D82861A3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7A6E3E32-1423-4216-BE36-11DB98E93E8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7" name="Título 9">
            <a:extLst>
              <a:ext uri="{FF2B5EF4-FFF2-40B4-BE49-F238E27FC236}">
                <a16:creationId xmlns:a16="http://schemas.microsoft.com/office/drawing/2014/main" id="{7E88A467-4A0D-429D-A2F2-0D678E311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69160"/>
            <a:ext cx="3061675" cy="1021988"/>
          </a:xfrm>
        </p:spPr>
        <p:txBody>
          <a:bodyPr/>
          <a:lstStyle/>
          <a:p>
            <a:r>
              <a:rPr lang="pt-PT" dirty="0">
                <a:solidFill>
                  <a:srgbClr val="2981F5"/>
                </a:solidFill>
              </a:rPr>
              <a:t>2.</a:t>
            </a:r>
            <a:br>
              <a:rPr lang="pt-PT" dirty="0"/>
            </a:br>
            <a:r>
              <a:rPr lang="pt-PT" dirty="0"/>
              <a:t>sobre o </a:t>
            </a:r>
            <a:r>
              <a:rPr lang="pt-PT" dirty="0">
                <a:solidFill>
                  <a:srgbClr val="2981F5"/>
                </a:solidFill>
              </a:rPr>
              <a:t>programa</a:t>
            </a:r>
          </a:p>
        </p:txBody>
      </p:sp>
      <p:sp>
        <p:nvSpPr>
          <p:cNvPr id="10" name="Marcador de Posição de Conteúdo 9">
            <a:extLst>
              <a:ext uri="{FF2B5EF4-FFF2-40B4-BE49-F238E27FC236}">
                <a16:creationId xmlns:a16="http://schemas.microsoft.com/office/drawing/2014/main" id="{403A8F33-5106-4930-9F7A-B9C3DC151A9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756229" y="2066926"/>
            <a:ext cx="9357247" cy="596900"/>
          </a:xfrm>
        </p:spPr>
        <p:txBody>
          <a:bodyPr/>
          <a:lstStyle/>
          <a:p>
            <a:r>
              <a:rPr lang="pt-PT" sz="2400" dirty="0"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Com a duração de12 meses, tem como principais </a:t>
            </a:r>
            <a:r>
              <a:rPr lang="pt-PT" sz="2400" dirty="0">
                <a:solidFill>
                  <a:srgbClr val="2981F5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objetivos</a:t>
            </a:r>
            <a:r>
              <a:rPr lang="pt-PT" sz="2400" dirty="0"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:</a:t>
            </a:r>
            <a:endParaRPr lang="pt-PT" dirty="0"/>
          </a:p>
        </p:txBody>
      </p:sp>
      <p:sp>
        <p:nvSpPr>
          <p:cNvPr id="13" name="Marcador de Posição de Conteúdo 10">
            <a:extLst>
              <a:ext uri="{FF2B5EF4-FFF2-40B4-BE49-F238E27FC236}">
                <a16:creationId xmlns:a16="http://schemas.microsoft.com/office/drawing/2014/main" id="{FFD1A574-B625-421A-925D-222D48A00CE0}"/>
              </a:ext>
            </a:extLst>
          </p:cNvPr>
          <p:cNvSpPr txBox="1">
            <a:spLocks/>
          </p:cNvSpPr>
          <p:nvPr/>
        </p:nvSpPr>
        <p:spPr>
          <a:xfrm>
            <a:off x="2495549" y="3264806"/>
            <a:ext cx="8640763" cy="1886915"/>
          </a:xfrm>
          <a:prstGeom prst="rect">
            <a:avLst/>
          </a:prstGeom>
        </p:spPr>
        <p:txBody>
          <a:bodyPr vert="horz" lIns="0" tIns="0" rIns="0" bIns="0" numCol="1" spcCol="288000" rtlCol="0">
            <a:noAutofit/>
          </a:bodyPr>
          <a:lstStyle>
            <a:lvl1pPr marL="288021" indent="-288021" algn="l" defTabSz="91446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52084" indent="0" algn="l" defTabSz="914467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440104" indent="-288021" algn="l" defTabSz="914467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8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2084" indent="0" algn="l" defTabSz="914467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None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40104" indent="-288021" algn="l" defTabSz="91446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783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016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49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82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3600"/>
              </a:spcAft>
              <a:buFont typeface="Arial" panose="020B0604020202020204" pitchFamily="34" charset="0"/>
              <a:buNone/>
            </a:pPr>
            <a:r>
              <a:rPr lang="pt-PT" sz="2000" dirty="0">
                <a:latin typeface="+mj-lt"/>
              </a:rPr>
              <a:t>aumento de </a:t>
            </a:r>
            <a:r>
              <a:rPr lang="pt-PT" sz="2000" b="1" dirty="0">
                <a:latin typeface="+mj-lt"/>
              </a:rPr>
              <a:t>tráfego</a:t>
            </a:r>
            <a:r>
              <a:rPr lang="pt-PT" sz="2000" dirty="0">
                <a:latin typeface="+mj-lt"/>
              </a:rPr>
              <a:t> e </a:t>
            </a:r>
            <a:r>
              <a:rPr lang="pt-PT" sz="2000" b="1" dirty="0">
                <a:latin typeface="+mj-lt"/>
              </a:rPr>
              <a:t>visibilidade</a:t>
            </a:r>
            <a:r>
              <a:rPr lang="pt-PT" sz="2000" dirty="0">
                <a:latin typeface="+mj-lt"/>
              </a:rPr>
              <a:t> no website</a:t>
            </a:r>
          </a:p>
          <a:p>
            <a:pPr marL="0" indent="0">
              <a:spcAft>
                <a:spcPts val="3600"/>
              </a:spcAft>
              <a:buFont typeface="Arial" panose="020B0604020202020204" pitchFamily="34" charset="0"/>
              <a:buNone/>
            </a:pPr>
            <a:r>
              <a:rPr lang="pt-PT" sz="2000" dirty="0">
                <a:latin typeface="+mj-lt"/>
              </a:rPr>
              <a:t>aumento do número de </a:t>
            </a:r>
            <a:r>
              <a:rPr lang="pt-PT" sz="2000" b="1" dirty="0">
                <a:latin typeface="+mj-lt"/>
              </a:rPr>
              <a:t>leads</a:t>
            </a:r>
            <a:r>
              <a:rPr lang="pt-PT" sz="2000" dirty="0">
                <a:latin typeface="+mj-lt"/>
              </a:rPr>
              <a:t> e </a:t>
            </a:r>
            <a:r>
              <a:rPr lang="pt-PT" sz="2000" b="1" dirty="0">
                <a:latin typeface="+mj-lt"/>
              </a:rPr>
              <a:t>oportunidades</a:t>
            </a:r>
          </a:p>
          <a:p>
            <a:pPr marL="0" indent="0">
              <a:spcAft>
                <a:spcPts val="2400"/>
              </a:spcAft>
              <a:buFont typeface="Arial" panose="020B0604020202020204" pitchFamily="34" charset="0"/>
              <a:buNone/>
            </a:pPr>
            <a:r>
              <a:rPr lang="pt-PT" sz="2000" dirty="0">
                <a:latin typeface="+mj-lt"/>
              </a:rPr>
              <a:t>aumento do número de </a:t>
            </a:r>
            <a:r>
              <a:rPr lang="pt-PT" sz="2000" b="1" dirty="0">
                <a:latin typeface="+mj-lt"/>
              </a:rPr>
              <a:t>vendas</a:t>
            </a:r>
          </a:p>
          <a:p>
            <a:pPr marL="0" indent="0">
              <a:spcAft>
                <a:spcPts val="2400"/>
              </a:spcAft>
              <a:buFont typeface="Arial" panose="020B0604020202020204" pitchFamily="34" charset="0"/>
              <a:buNone/>
            </a:pPr>
            <a:r>
              <a:rPr lang="pt-PT" sz="2000" dirty="0">
                <a:latin typeface="+mj-lt"/>
              </a:rPr>
              <a:t>melhorar a estratégia de </a:t>
            </a:r>
            <a:r>
              <a:rPr lang="pt-PT" sz="2000" b="1" dirty="0">
                <a:latin typeface="+mj-lt"/>
              </a:rPr>
              <a:t>email</a:t>
            </a:r>
            <a:r>
              <a:rPr lang="pt-PT" sz="2000" dirty="0">
                <a:latin typeface="+mj-lt"/>
              </a:rPr>
              <a:t> marketing para clientes, colaboradores e potenciais clientes</a:t>
            </a:r>
          </a:p>
          <a:p>
            <a:pPr marL="0" indent="0"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pt-PT" sz="2000" dirty="0">
                <a:latin typeface="+mj-lt"/>
              </a:rPr>
              <a:t>maior rigor nas análises de </a:t>
            </a:r>
            <a:r>
              <a:rPr lang="pt-PT" sz="2000" b="1" dirty="0">
                <a:latin typeface="+mj-lt"/>
              </a:rPr>
              <a:t>R.O.I</a:t>
            </a:r>
            <a:r>
              <a:rPr lang="pt-PT" sz="2000" dirty="0">
                <a:latin typeface="+mj-lt"/>
              </a:rPr>
              <a:t> pelos canais digitais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t-PT" sz="2000" dirty="0">
              <a:latin typeface="+mj-lt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pt-PT" sz="2000" dirty="0">
              <a:solidFill>
                <a:srgbClr val="2981F5"/>
              </a:solidFill>
              <a:latin typeface="+mj-lt"/>
            </a:endParaRPr>
          </a:p>
        </p:txBody>
      </p:sp>
      <p:pic>
        <p:nvPicPr>
          <p:cNvPr id="15" name="Gráfico 14">
            <a:extLst>
              <a:ext uri="{FF2B5EF4-FFF2-40B4-BE49-F238E27FC236}">
                <a16:creationId xmlns:a16="http://schemas.microsoft.com/office/drawing/2014/main" id="{C55E944D-7A86-4488-BC60-B3CA97C75C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22655" y="3264806"/>
            <a:ext cx="419100" cy="285750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01EA7DFD-1D34-41C2-9A4B-89A4C9C4A4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22655" y="4012755"/>
            <a:ext cx="447675" cy="276225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2FAE0636-26AE-467C-9BB5-C5E6690D60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54302" y="4751179"/>
            <a:ext cx="342900" cy="342900"/>
          </a:xfrm>
          <a:prstGeom prst="rect">
            <a:avLst/>
          </a:prstGeom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id="{AEDCD042-9816-4B45-B625-3375255A393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879805" y="6361378"/>
            <a:ext cx="390525" cy="238125"/>
          </a:xfrm>
          <a:prstGeom prst="rect">
            <a:avLst/>
          </a:prstGeom>
        </p:spPr>
      </p:pic>
      <p:pic>
        <p:nvPicPr>
          <p:cNvPr id="26" name="Gráfico 25">
            <a:extLst>
              <a:ext uri="{FF2B5EF4-FFF2-40B4-BE49-F238E27FC236}">
                <a16:creationId xmlns:a16="http://schemas.microsoft.com/office/drawing/2014/main" id="{2C356594-C4E4-44D4-AA8B-70664856DEF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870280" y="5556278"/>
            <a:ext cx="400050" cy="342900"/>
          </a:xfrm>
          <a:prstGeom prst="rect">
            <a:avLst/>
          </a:prstGeom>
        </p:spPr>
      </p:pic>
      <p:pic>
        <p:nvPicPr>
          <p:cNvPr id="16" name="Marcador de Posição da Imagem 11">
            <a:hlinkClick r:id="rId12"/>
            <a:extLst>
              <a:ext uri="{FF2B5EF4-FFF2-40B4-BE49-F238E27FC236}">
                <a16:creationId xmlns:a16="http://schemas.microsoft.com/office/drawing/2014/main" id="{47AFFF40-7DB3-4BCD-9A99-674B7D54BFF7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-894" t="-10912" r="-1" b="-25167"/>
          <a:stretch/>
        </p:blipFill>
        <p:spPr>
          <a:xfrm>
            <a:off x="10309860" y="792480"/>
            <a:ext cx="108966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2551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ítulo 10">
            <a:extLst>
              <a:ext uri="{FF2B5EF4-FFF2-40B4-BE49-F238E27FC236}">
                <a16:creationId xmlns:a16="http://schemas.microsoft.com/office/drawing/2014/main" id="{0D29CF99-F3DA-4AAB-AE6B-25B08C4143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/>
              <a:t>MAKE</a:t>
            </a:r>
            <a:r>
              <a:rPr lang="pt-PT" dirty="0">
                <a:solidFill>
                  <a:srgbClr val="2981F5">
                    <a:alpha val="10000"/>
                  </a:srgbClr>
                </a:solidFill>
              </a:rPr>
              <a:t>IT</a:t>
            </a:r>
            <a:r>
              <a:rPr lang="pt-PT" dirty="0"/>
              <a:t>HAPPEN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371713BC-F604-4D73-A305-01D82861A3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7A6E3E32-1423-4216-BE36-11DB98E93E8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7" name="Título 9">
            <a:extLst>
              <a:ext uri="{FF2B5EF4-FFF2-40B4-BE49-F238E27FC236}">
                <a16:creationId xmlns:a16="http://schemas.microsoft.com/office/drawing/2014/main" id="{7E88A467-4A0D-429D-A2F2-0D678E311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69160"/>
            <a:ext cx="3061675" cy="1021988"/>
          </a:xfrm>
        </p:spPr>
        <p:txBody>
          <a:bodyPr/>
          <a:lstStyle/>
          <a:p>
            <a:r>
              <a:rPr lang="pt-PT" dirty="0">
                <a:solidFill>
                  <a:srgbClr val="2981F5"/>
                </a:solidFill>
              </a:rPr>
              <a:t>2.</a:t>
            </a:r>
            <a:br>
              <a:rPr lang="pt-PT" dirty="0"/>
            </a:br>
            <a:r>
              <a:rPr lang="pt-PT" dirty="0"/>
              <a:t>sobre o </a:t>
            </a:r>
            <a:r>
              <a:rPr lang="pt-PT" dirty="0">
                <a:solidFill>
                  <a:srgbClr val="2981F5"/>
                </a:solidFill>
              </a:rPr>
              <a:t>programa</a:t>
            </a:r>
          </a:p>
        </p:txBody>
      </p:sp>
      <p:sp>
        <p:nvSpPr>
          <p:cNvPr id="10" name="Marcador de Posição de Conteúdo 9">
            <a:extLst>
              <a:ext uri="{FF2B5EF4-FFF2-40B4-BE49-F238E27FC236}">
                <a16:creationId xmlns:a16="http://schemas.microsoft.com/office/drawing/2014/main" id="{403A8F33-5106-4930-9F7A-B9C3DC151A9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2495550" y="1988620"/>
            <a:ext cx="8640763" cy="4659313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pt-PT" dirty="0">
                <a:solidFill>
                  <a:srgbClr val="404245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Durante o período do programa, há um </a:t>
            </a:r>
            <a:r>
              <a:rPr lang="pt-PT" b="1" dirty="0">
                <a:solidFill>
                  <a:srgbClr val="404245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total</a:t>
            </a:r>
            <a:r>
              <a:rPr lang="pt-PT" dirty="0">
                <a:solidFill>
                  <a:srgbClr val="404245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 </a:t>
            </a:r>
            <a:r>
              <a:rPr lang="pt-PT" b="1" dirty="0">
                <a:solidFill>
                  <a:srgbClr val="404245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acompanhamento</a:t>
            </a:r>
            <a:r>
              <a:rPr lang="pt-PT" dirty="0">
                <a:solidFill>
                  <a:srgbClr val="404245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 do cliente, através de reuniões mensais, presenciais, e através de reuniões semanais, </a:t>
            </a:r>
            <a:br>
              <a:rPr lang="pt-PT" dirty="0">
                <a:solidFill>
                  <a:srgbClr val="404245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lang="pt-PT" dirty="0">
                <a:solidFill>
                  <a:srgbClr val="404245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via online, por ZOOM, Skype, WhatsApp, Facebook ou através de qualquer outra plataforma digital, em reuniões previamente combinadas com o cliente, com a presença de um dos </a:t>
            </a:r>
            <a:r>
              <a:rPr lang="pt-PT" b="1" dirty="0">
                <a:solidFill>
                  <a:srgbClr val="404245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nossos especialistas </a:t>
            </a:r>
            <a:r>
              <a:rPr lang="pt-PT" dirty="0">
                <a:solidFill>
                  <a:srgbClr val="404245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em marketing digital e, sempre que pertinente, com elementos de outras áreas destacados para o projeto em questão.</a:t>
            </a:r>
          </a:p>
        </p:txBody>
      </p:sp>
      <p:pic>
        <p:nvPicPr>
          <p:cNvPr id="8" name="Marcador de Posição da Imagem 11">
            <a:hlinkClick r:id="rId2"/>
            <a:extLst>
              <a:ext uri="{FF2B5EF4-FFF2-40B4-BE49-F238E27FC236}">
                <a16:creationId xmlns:a16="http://schemas.microsoft.com/office/drawing/2014/main" id="{82561DFC-54CD-43B3-A2A7-0A8203CF08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894" t="-10912" r="-1" b="-25167"/>
          <a:stretch/>
        </p:blipFill>
        <p:spPr>
          <a:xfrm>
            <a:off x="10309860" y="792480"/>
            <a:ext cx="108966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744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ubtítulo 17">
            <a:extLst>
              <a:ext uri="{FF2B5EF4-FFF2-40B4-BE49-F238E27FC236}">
                <a16:creationId xmlns:a16="http://schemas.microsoft.com/office/drawing/2014/main" id="{9484512C-B141-47B0-B6EC-C8E9CCD416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/>
              <a:t>BRIEFING</a:t>
            </a:r>
          </a:p>
        </p:txBody>
      </p:sp>
      <p:sp>
        <p:nvSpPr>
          <p:cNvPr id="19" name="Marcador de Posição do Rodapé 18">
            <a:extLst>
              <a:ext uri="{FF2B5EF4-FFF2-40B4-BE49-F238E27FC236}">
                <a16:creationId xmlns:a16="http://schemas.microsoft.com/office/drawing/2014/main" id="{E88CB587-FE4C-41F2-96A3-B54A37EB253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LINK&amp;GROW </a:t>
            </a:r>
            <a:r>
              <a:rPr lang="en-US" dirty="0">
                <a:solidFill>
                  <a:srgbClr val="2981F5"/>
                </a:solidFill>
              </a:rPr>
              <a:t>MÊS.ANO </a:t>
            </a:r>
            <a:r>
              <a:rPr lang="en-US" dirty="0"/>
              <a:t>NOME CLIENTE</a:t>
            </a:r>
          </a:p>
        </p:txBody>
      </p:sp>
      <p:sp>
        <p:nvSpPr>
          <p:cNvPr id="14" name="Marcador de Posição do Texto 13">
            <a:extLst>
              <a:ext uri="{FF2B5EF4-FFF2-40B4-BE49-F238E27FC236}">
                <a16:creationId xmlns:a16="http://schemas.microsoft.com/office/drawing/2014/main" id="{49F93C3A-6F0B-4D79-9C88-B12471832D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85256" y="1943099"/>
            <a:ext cx="8523969" cy="4714875"/>
          </a:xfrm>
        </p:spPr>
        <p:txBody>
          <a:bodyPr/>
          <a:lstStyle/>
          <a:p>
            <a:r>
              <a:rPr lang="pt-PT" dirty="0"/>
              <a:t>A NOME CLIENTE apresenta, atualmente, </a:t>
            </a:r>
            <a:br>
              <a:rPr lang="pt-PT" dirty="0"/>
            </a:br>
            <a:r>
              <a:rPr lang="pt-PT" dirty="0"/>
              <a:t>a necessidade de melhorar a presença digital com o propósito de </a:t>
            </a:r>
            <a:r>
              <a:rPr lang="pt-PT" dirty="0">
                <a:solidFill>
                  <a:srgbClr val="2981F5"/>
                </a:solidFill>
              </a:rPr>
              <a:t>aumentar a notoriedade</a:t>
            </a:r>
            <a:r>
              <a:rPr lang="pt-PT" dirty="0"/>
              <a:t>, bem como aumentar as leads, oportunidades e vendas através dos canais digitais.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0B362A82-54D8-4AA0-AE4D-B44F8B37B7E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7" name="Título 16">
            <a:extLst>
              <a:ext uri="{FF2B5EF4-FFF2-40B4-BE49-F238E27FC236}">
                <a16:creationId xmlns:a16="http://schemas.microsoft.com/office/drawing/2014/main" id="{B3786F76-FEE0-4D5E-BDE8-2C9B12A50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69123"/>
            <a:ext cx="3061675" cy="1021988"/>
          </a:xfrm>
        </p:spPr>
        <p:txBody>
          <a:bodyPr/>
          <a:lstStyle/>
          <a:p>
            <a:r>
              <a:rPr lang="pt-PT" dirty="0"/>
              <a:t>2. </a:t>
            </a:r>
            <a:br>
              <a:rPr lang="pt-PT" dirty="0">
                <a:solidFill>
                  <a:schemeClr val="bg1"/>
                </a:solidFill>
              </a:rPr>
            </a:br>
            <a:r>
              <a:rPr lang="pt-PT" dirty="0">
                <a:solidFill>
                  <a:srgbClr val="2981F5"/>
                </a:solidFill>
              </a:rPr>
              <a:t>Briefing</a:t>
            </a:r>
            <a:r>
              <a:rPr lang="pt-PT" dirty="0">
                <a:solidFill>
                  <a:schemeClr val="bg1"/>
                </a:solidFill>
              </a:rPr>
              <a:t> e objetivos</a:t>
            </a:r>
          </a:p>
        </p:txBody>
      </p:sp>
    </p:spTree>
    <p:extLst>
      <p:ext uri="{BB962C8B-B14F-4D97-AF65-F5344CB8AC3E}">
        <p14:creationId xmlns:p14="http://schemas.microsoft.com/office/powerpoint/2010/main" val="472938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16">
            <a:extLst>
              <a:ext uri="{FF2B5EF4-FFF2-40B4-BE49-F238E27FC236}">
                <a16:creationId xmlns:a16="http://schemas.microsoft.com/office/drawing/2014/main" id="{B3786F76-FEE0-4D5E-BDE8-2C9B12A50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69123"/>
            <a:ext cx="3061675" cy="1021988"/>
          </a:xfrm>
        </p:spPr>
        <p:txBody>
          <a:bodyPr/>
          <a:lstStyle/>
          <a:p>
            <a:r>
              <a:rPr lang="pt-PT" dirty="0"/>
              <a:t>2. </a:t>
            </a:r>
            <a:br>
              <a:rPr lang="pt-PT" dirty="0"/>
            </a:br>
            <a:r>
              <a:rPr lang="pt-PT" dirty="0"/>
              <a:t>Briefing e </a:t>
            </a:r>
            <a:r>
              <a:rPr lang="pt-PT" dirty="0">
                <a:solidFill>
                  <a:srgbClr val="2981F5"/>
                </a:solidFill>
              </a:rPr>
              <a:t>objetivos</a:t>
            </a:r>
          </a:p>
        </p:txBody>
      </p:sp>
      <p:sp>
        <p:nvSpPr>
          <p:cNvPr id="19" name="Marcador de Posição do Rodapé 18">
            <a:extLst>
              <a:ext uri="{FF2B5EF4-FFF2-40B4-BE49-F238E27FC236}">
                <a16:creationId xmlns:a16="http://schemas.microsoft.com/office/drawing/2014/main" id="{E88CB587-FE4C-41F2-96A3-B54A37EB253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MÊS.ANO </a:t>
            </a:r>
            <a:r>
              <a:rPr lang="en-US" dirty="0">
                <a:solidFill>
                  <a:schemeClr val="bg1"/>
                </a:solidFill>
              </a:rPr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0B362A82-54D8-4AA0-AE4D-B44F8B37B7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8" name="Subtítulo 17">
            <a:extLst>
              <a:ext uri="{FF2B5EF4-FFF2-40B4-BE49-F238E27FC236}">
                <a16:creationId xmlns:a16="http://schemas.microsoft.com/office/drawing/2014/main" id="{9484512C-B141-47B0-B6EC-C8E9CCD4163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pt-PT" sz="3200" dirty="0">
                <a:solidFill>
                  <a:srgbClr val="FFFFFF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Assim, os principais desafios colocados ao nível do Marketing são:</a:t>
            </a:r>
          </a:p>
          <a:p>
            <a:pPr marL="1169987" lvl="2" indent="-457200">
              <a:buSzPts val="1800"/>
              <a:buFont typeface="+mj-lt"/>
              <a:buAutoNum type="arabicPeriod"/>
            </a:pPr>
            <a:r>
              <a:rPr lang="pt-PT" sz="2400" dirty="0">
                <a:solidFill>
                  <a:srgbClr val="FFFFFF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Brand </a:t>
            </a:r>
            <a:r>
              <a:rPr lang="pt-PT" sz="2400" dirty="0" err="1">
                <a:solidFill>
                  <a:srgbClr val="FFFFFF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awareness</a:t>
            </a:r>
            <a:r>
              <a:rPr lang="pt-PT" sz="2400" dirty="0">
                <a:solidFill>
                  <a:srgbClr val="FFFFFF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;</a:t>
            </a:r>
          </a:p>
          <a:p>
            <a:pPr marL="1169987" lvl="2" indent="-457200">
              <a:lnSpc>
                <a:spcPts val="2400"/>
              </a:lnSpc>
              <a:spcAft>
                <a:spcPts val="1800"/>
              </a:spcAft>
              <a:buSzPts val="1800"/>
              <a:buFont typeface="+mj-lt"/>
              <a:buAutoNum type="arabicPeriod"/>
            </a:pPr>
            <a:r>
              <a:rPr lang="pt-PT" sz="2400" dirty="0">
                <a:solidFill>
                  <a:srgbClr val="FFFFFF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Aumento de leads,  oportunidades e  vendas pelos canais digitais;</a:t>
            </a:r>
          </a:p>
          <a:p>
            <a:pPr marL="1169987" lvl="2" indent="-457200">
              <a:lnSpc>
                <a:spcPts val="2400"/>
              </a:lnSpc>
              <a:spcAft>
                <a:spcPts val="1800"/>
              </a:spcAft>
              <a:buSzPts val="1800"/>
              <a:buFont typeface="+mj-lt"/>
              <a:buAutoNum type="arabicPeriod"/>
            </a:pPr>
            <a:r>
              <a:rPr lang="pt-PT" sz="2400" dirty="0">
                <a:solidFill>
                  <a:srgbClr val="FFFFFF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Criação de estrutura que permita medir todos os investimentos digitais e consequente R.O.I. </a:t>
            </a:r>
            <a:endParaRPr lang="pt-PT" sz="2000" dirty="0">
              <a:solidFill>
                <a:srgbClr val="FFFFFF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endParaRPr lang="pt-PT" dirty="0"/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1D6CBE80-9B07-4977-8EE2-1F8518EB5C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/>
              <a:t>OBJETIVOS</a:t>
            </a:r>
          </a:p>
        </p:txBody>
      </p:sp>
    </p:spTree>
    <p:extLst>
      <p:ext uri="{BB962C8B-B14F-4D97-AF65-F5344CB8AC3E}">
        <p14:creationId xmlns:p14="http://schemas.microsoft.com/office/powerpoint/2010/main" val="764987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ítulo 15">
            <a:extLst>
              <a:ext uri="{FF2B5EF4-FFF2-40B4-BE49-F238E27FC236}">
                <a16:creationId xmlns:a16="http://schemas.microsoft.com/office/drawing/2014/main" id="{13DAF8A9-4A1B-4AC4-AB70-8F4078D6E43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/>
              <a:t>CRONOGRAMA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17D185C4-E2E4-4E91-9552-18E95DA17C5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MAKE IT HAPPEN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328DE17F-348E-45F7-9075-6BD2610C9C5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263AF558-C4D8-4960-93F2-6E3C78B24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lnSpc>
                <a:spcPct val="114000"/>
              </a:lnSpc>
            </a:pPr>
            <a:r>
              <a:rPr lang="pt-PT" sz="1400" b="1" dirty="0">
                <a:solidFill>
                  <a:srgbClr val="2078F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2</a:t>
            </a:r>
            <a:br>
              <a:rPr lang="pt-PT" sz="1400" b="1" dirty="0">
                <a:solidFill>
                  <a:srgbClr val="2078F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lang="pt-PT" sz="1400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programa Make It Happen</a:t>
            </a:r>
            <a:br>
              <a:rPr lang="pt-PT" sz="1400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lang="pt-PT" dirty="0">
                <a:solidFill>
                  <a:srgbClr val="2981F5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cronograma</a:t>
            </a:r>
            <a:endParaRPr lang="pt-PT" dirty="0">
              <a:solidFill>
                <a:srgbClr val="3C3C3C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</p:txBody>
      </p:sp>
      <p:graphicFrame>
        <p:nvGraphicFramePr>
          <p:cNvPr id="10" name="Shape 215">
            <a:extLst>
              <a:ext uri="{FF2B5EF4-FFF2-40B4-BE49-F238E27FC236}">
                <a16:creationId xmlns:a16="http://schemas.microsoft.com/office/drawing/2014/main" id="{F2DE98E9-9D02-4DF0-B902-3ACC3D1F26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0333157"/>
              </p:ext>
            </p:extLst>
          </p:nvPr>
        </p:nvGraphicFramePr>
        <p:xfrm>
          <a:off x="2495550" y="2339975"/>
          <a:ext cx="8494620" cy="3166599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374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8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58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58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958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958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9588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9588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9588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9588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9588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9588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9588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35859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400" b="1" i="0" u="none" strike="noStrike" cap="none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Roboto"/>
                          <a:cs typeface="Roboto"/>
                          <a:sym typeface="Roboto"/>
                        </a:rPr>
                        <a:t>Meses</a:t>
                      </a:r>
                      <a:endParaRPr sz="1400" b="1" i="0" u="none" strike="noStrike" cap="none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400" b="1" i="0" u="none" strike="noStrike" cap="none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Roboto"/>
                          <a:cs typeface="Roboto"/>
                          <a:sym typeface="Roboto"/>
                        </a:rPr>
                        <a:t>1</a:t>
                      </a:r>
                      <a:endParaRPr sz="1400" b="1" i="0" u="none" strike="noStrike" cap="none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400" b="1" i="0" u="none" strike="noStrike" cap="none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Roboto"/>
                          <a:cs typeface="Roboto"/>
                          <a:sym typeface="Roboto"/>
                        </a:rPr>
                        <a:t>2</a:t>
                      </a:r>
                      <a:endParaRPr sz="1400" b="1" i="0" u="none" strike="noStrike" cap="none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400" b="1" i="0" u="none" strike="noStrike" cap="none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Roboto"/>
                          <a:cs typeface="Roboto"/>
                          <a:sym typeface="Roboto"/>
                        </a:rPr>
                        <a:t>3</a:t>
                      </a:r>
                      <a:endParaRPr sz="1400" b="1" i="0" u="none" strike="noStrike" cap="none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400" b="1" i="0" u="none" strike="noStrike" cap="none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Roboto"/>
                          <a:cs typeface="Roboto"/>
                          <a:sym typeface="Roboto"/>
                        </a:rPr>
                        <a:t>4</a:t>
                      </a:r>
                      <a:endParaRPr sz="1400" b="1" i="0" u="none" strike="noStrike" cap="none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400" b="1" i="0" u="none" strike="noStrike" cap="none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Roboto"/>
                          <a:cs typeface="Roboto"/>
                          <a:sym typeface="Roboto"/>
                        </a:rPr>
                        <a:t>5</a:t>
                      </a:r>
                      <a:endParaRPr sz="1400" b="1" i="0" u="none" strike="noStrike" cap="none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400" b="1" i="0" u="none" strike="noStrike" cap="none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Roboto"/>
                          <a:cs typeface="Roboto"/>
                          <a:sym typeface="Roboto"/>
                        </a:rPr>
                        <a:t>6</a:t>
                      </a:r>
                      <a:endParaRPr sz="1400" b="1" i="0" u="none" strike="noStrike" cap="none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400" b="1" i="0" u="none" strike="noStrike" cap="none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Roboto"/>
                          <a:cs typeface="Roboto"/>
                          <a:sym typeface="Roboto"/>
                        </a:rPr>
                        <a:t>7</a:t>
                      </a:r>
                      <a:endParaRPr sz="1400" b="1" i="0" u="none" strike="noStrike" cap="none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400" b="1" i="0" u="none" strike="noStrike" cap="none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Roboto"/>
                          <a:cs typeface="Roboto"/>
                          <a:sym typeface="Roboto"/>
                        </a:rPr>
                        <a:t>8</a:t>
                      </a:r>
                      <a:endParaRPr sz="1400" b="1" i="0" u="none" strike="noStrike" cap="none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400" b="1" i="0" u="none" strike="noStrike" cap="none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Roboto"/>
                          <a:cs typeface="Roboto"/>
                          <a:sym typeface="Roboto"/>
                        </a:rPr>
                        <a:t>9</a:t>
                      </a:r>
                      <a:endParaRPr sz="1400" b="1" i="0" u="none" strike="noStrike" cap="none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400" b="1" i="0" u="none" strike="noStrike" cap="none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Roboto"/>
                          <a:cs typeface="Roboto"/>
                          <a:sym typeface="Roboto"/>
                        </a:rPr>
                        <a:t>10</a:t>
                      </a:r>
                      <a:endParaRPr sz="1400" b="1" i="0" u="none" strike="noStrike" cap="none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400" b="1" i="0" u="none" strike="noStrike" cap="none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Roboto"/>
                          <a:cs typeface="Roboto"/>
                          <a:sym typeface="Roboto"/>
                        </a:rPr>
                        <a:t>11</a:t>
                      </a:r>
                      <a:endParaRPr sz="1400" b="1" i="0" u="none" strike="noStrike" cap="none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400" b="1" i="0" u="none" strike="noStrike" cap="none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Roboto"/>
                          <a:cs typeface="Roboto"/>
                          <a:sym typeface="Roboto"/>
                        </a:rPr>
                        <a:t>12</a:t>
                      </a:r>
                      <a:endParaRPr sz="1400" b="1" i="0" u="none" strike="noStrike" cap="none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400" b="0" i="0" u="none" strike="noStrike" cap="none" dirty="0">
                          <a:latin typeface="Century Gothic" panose="020B0502020202020204" pitchFamily="34" charset="0"/>
                          <a:ea typeface="Roboto"/>
                          <a:cs typeface="Roboto"/>
                          <a:sym typeface="Roboto"/>
                        </a:rPr>
                        <a:t>Diagnóstico, Planeamento e Set Up</a:t>
                      </a: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400" b="0" i="0" u="none" strike="noStrike" cap="none" dirty="0">
                          <a:latin typeface="Century Gothic" panose="020B0502020202020204" pitchFamily="34" charset="0"/>
                          <a:ea typeface="Roboto"/>
                          <a:cs typeface="Roboto"/>
                          <a:sym typeface="Roboto"/>
                        </a:rPr>
                        <a:t>Atração</a:t>
                      </a:r>
                      <a:endParaRPr sz="1400" b="0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400" b="0" i="0" u="none" strike="noStrike" cap="none" dirty="0">
                          <a:latin typeface="Century Gothic" panose="020B0502020202020204" pitchFamily="34" charset="0"/>
                          <a:ea typeface="Roboto"/>
                          <a:cs typeface="Roboto"/>
                          <a:sym typeface="Roboto"/>
                        </a:rPr>
                        <a:t>Conversão</a:t>
                      </a:r>
                      <a:endParaRPr sz="1400" b="0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400" b="0" i="0" u="none" strike="noStrike" cap="none" dirty="0">
                          <a:latin typeface="Century Gothic" panose="020B0502020202020204" pitchFamily="34" charset="0"/>
                          <a:ea typeface="Roboto"/>
                          <a:cs typeface="Roboto"/>
                          <a:sym typeface="Roboto"/>
                        </a:rPr>
                        <a:t>Relacionamento</a:t>
                      </a:r>
                      <a:endParaRPr sz="1400" b="0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l" defTabSz="9179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400" b="0" i="0" u="none" strike="noStrike" cap="none" dirty="0">
                          <a:latin typeface="Century Gothic" panose="020B0502020202020204" pitchFamily="34" charset="0"/>
                          <a:ea typeface="Roboto"/>
                          <a:cs typeface="Roboto"/>
                          <a:sym typeface="Roboto"/>
                        </a:rPr>
                        <a:t>Inbound Sales</a:t>
                      </a: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l" defTabSz="9179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400" b="0" i="0" u="none" strike="noStrike" cap="none" dirty="0">
                          <a:latin typeface="Century Gothic" panose="020B0502020202020204" pitchFamily="34" charset="0"/>
                          <a:ea typeface="Roboto"/>
                          <a:cs typeface="Roboto"/>
                          <a:sym typeface="Roboto"/>
                        </a:rPr>
                        <a:t>Análise e Reporting</a:t>
                      </a: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1850411"/>
                  </a:ext>
                </a:extLst>
              </a:tr>
            </a:tbl>
          </a:graphicData>
        </a:graphic>
      </p:graphicFrame>
      <p:pic>
        <p:nvPicPr>
          <p:cNvPr id="9" name="Gráfico 8">
            <a:extLst>
              <a:ext uri="{FF2B5EF4-FFF2-40B4-BE49-F238E27FC236}">
                <a16:creationId xmlns:a16="http://schemas.microsoft.com/office/drawing/2014/main" id="{B594326F-E83A-4BD9-BB5D-1D4E7CF35B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17221" y="5181372"/>
            <a:ext cx="217733" cy="217733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A7E2F11A-539B-4202-B348-364DB05B76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90004" y="3294569"/>
            <a:ext cx="266118" cy="241925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972613E4-2E71-4957-9530-B540767C29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90932" y="3793906"/>
            <a:ext cx="272166" cy="205637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667D1AB3-6F17-426F-89AE-6B9D6CA87FC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121172" y="4722959"/>
            <a:ext cx="241926" cy="241926"/>
          </a:xfrm>
          <a:prstGeom prst="rect">
            <a:avLst/>
          </a:prstGeom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id="{3D3CF578-A99D-415D-BDD2-F6650EBFDFB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103913" y="4221753"/>
            <a:ext cx="241926" cy="241926"/>
          </a:xfrm>
          <a:prstGeom prst="rect">
            <a:avLst/>
          </a:prstGeom>
        </p:spPr>
      </p:pic>
      <p:sp>
        <p:nvSpPr>
          <p:cNvPr id="15" name="Título 4">
            <a:extLst>
              <a:ext uri="{FF2B5EF4-FFF2-40B4-BE49-F238E27FC236}">
                <a16:creationId xmlns:a16="http://schemas.microsoft.com/office/drawing/2014/main" id="{CBB59F99-9E2D-4027-887F-4F5CDBCE3BFC}"/>
              </a:ext>
            </a:extLst>
          </p:cNvPr>
          <p:cNvSpPr txBox="1">
            <a:spLocks/>
          </p:cNvSpPr>
          <p:nvPr/>
        </p:nvSpPr>
        <p:spPr>
          <a:xfrm>
            <a:off x="1305959" y="6570191"/>
            <a:ext cx="867399" cy="22352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ts val="2000"/>
              </a:lnSpc>
              <a:spcBef>
                <a:spcPct val="0"/>
              </a:spcBef>
              <a:buNone/>
              <a:defRPr sz="1400" b="1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4000"/>
              </a:lnSpc>
            </a:pPr>
            <a:r>
              <a:rPr lang="pt-PT" sz="1200" b="0" dirty="0"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legenda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81766BCF-D640-4E57-991B-B9A3A6963E1C}"/>
              </a:ext>
            </a:extLst>
          </p:cNvPr>
          <p:cNvSpPr/>
          <p:nvPr/>
        </p:nvSpPr>
        <p:spPr>
          <a:xfrm>
            <a:off x="2132602" y="6610383"/>
            <a:ext cx="223520" cy="223520"/>
          </a:xfrm>
          <a:prstGeom prst="rect">
            <a:avLst/>
          </a:prstGeom>
          <a:solidFill>
            <a:srgbClr val="E5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9" name="Título 4">
            <a:extLst>
              <a:ext uri="{FF2B5EF4-FFF2-40B4-BE49-F238E27FC236}">
                <a16:creationId xmlns:a16="http://schemas.microsoft.com/office/drawing/2014/main" id="{4CA7CC69-8CEA-41EE-AC1F-85101F06E2C4}"/>
              </a:ext>
            </a:extLst>
          </p:cNvPr>
          <p:cNvSpPr txBox="1">
            <a:spLocks/>
          </p:cNvSpPr>
          <p:nvPr/>
        </p:nvSpPr>
        <p:spPr>
          <a:xfrm>
            <a:off x="2356122" y="6576160"/>
            <a:ext cx="1952916" cy="211582"/>
          </a:xfrm>
          <a:prstGeom prst="rect">
            <a:avLst/>
          </a:prstGeom>
        </p:spPr>
        <p:txBody>
          <a:bodyPr vert="horz" lIns="108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ts val="2000"/>
              </a:lnSpc>
              <a:spcBef>
                <a:spcPct val="0"/>
              </a:spcBef>
              <a:buNone/>
              <a:defRPr sz="1400" b="1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4000"/>
              </a:lnSpc>
            </a:pPr>
            <a:r>
              <a:rPr lang="pt-PT" sz="1200" b="0" dirty="0"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etapa on’boarding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87CE6530-A30D-4998-BEDC-82619EE7E279}"/>
              </a:ext>
            </a:extLst>
          </p:cNvPr>
          <p:cNvSpPr/>
          <p:nvPr/>
        </p:nvSpPr>
        <p:spPr>
          <a:xfrm>
            <a:off x="4157375" y="6610383"/>
            <a:ext cx="223520" cy="223520"/>
          </a:xfrm>
          <a:prstGeom prst="rect">
            <a:avLst/>
          </a:prstGeom>
          <a:solidFill>
            <a:srgbClr val="B9C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1" name="Título 4">
            <a:extLst>
              <a:ext uri="{FF2B5EF4-FFF2-40B4-BE49-F238E27FC236}">
                <a16:creationId xmlns:a16="http://schemas.microsoft.com/office/drawing/2014/main" id="{891912EC-C5FB-49EE-ACF1-22C3E8C90AD5}"/>
              </a:ext>
            </a:extLst>
          </p:cNvPr>
          <p:cNvSpPr txBox="1">
            <a:spLocks/>
          </p:cNvSpPr>
          <p:nvPr/>
        </p:nvSpPr>
        <p:spPr>
          <a:xfrm>
            <a:off x="4411330" y="6562307"/>
            <a:ext cx="1952916" cy="239289"/>
          </a:xfrm>
          <a:prstGeom prst="rect">
            <a:avLst/>
          </a:prstGeom>
        </p:spPr>
        <p:txBody>
          <a:bodyPr vert="horz" lIns="108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ts val="2000"/>
              </a:lnSpc>
              <a:spcBef>
                <a:spcPct val="0"/>
              </a:spcBef>
              <a:buNone/>
              <a:defRPr sz="1400" b="1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4000"/>
              </a:lnSpc>
            </a:pPr>
            <a:r>
              <a:rPr lang="pt-PT" sz="1200" b="0" dirty="0"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etapa on’going</a:t>
            </a:r>
          </a:p>
        </p:txBody>
      </p:sp>
      <p:pic>
        <p:nvPicPr>
          <p:cNvPr id="22" name="Gráfico 21">
            <a:extLst>
              <a:ext uri="{FF2B5EF4-FFF2-40B4-BE49-F238E27FC236}">
                <a16:creationId xmlns:a16="http://schemas.microsoft.com/office/drawing/2014/main" id="{A5067F95-78E4-4081-9AF0-8CF951804FA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111173" y="2802095"/>
            <a:ext cx="223781" cy="254022"/>
          </a:xfrm>
          <a:prstGeom prst="rect">
            <a:avLst/>
          </a:prstGeom>
        </p:spPr>
      </p:pic>
      <p:pic>
        <p:nvPicPr>
          <p:cNvPr id="23" name="Marcador de Posição da Imagem 11">
            <a:hlinkClick r:id="rId14"/>
            <a:extLst>
              <a:ext uri="{FF2B5EF4-FFF2-40B4-BE49-F238E27FC236}">
                <a16:creationId xmlns:a16="http://schemas.microsoft.com/office/drawing/2014/main" id="{CF760B14-4FAC-4437-9619-558D91FC3B04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-894" t="-10912" r="-1" b="-25167"/>
          <a:stretch/>
        </p:blipFill>
        <p:spPr>
          <a:xfrm>
            <a:off x="10309860" y="792480"/>
            <a:ext cx="108966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9276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h2 niv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h2 niv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7230</TotalTime>
  <Words>2111</Words>
  <Application>Microsoft Office PowerPoint</Application>
  <PresentationFormat>Personalizados</PresentationFormat>
  <Paragraphs>314</Paragraphs>
  <Slides>24</Slides>
  <Notes>8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dos diapositivos</vt:lpstr>
      </vt:variant>
      <vt:variant>
        <vt:i4>24</vt:i4>
      </vt:variant>
    </vt:vector>
  </HeadingPairs>
  <TitlesOfParts>
    <vt:vector size="30" baseType="lpstr">
      <vt:lpstr>Arial</vt:lpstr>
      <vt:lpstr>Calibri</vt:lpstr>
      <vt:lpstr>Century Gothic</vt:lpstr>
      <vt:lpstr>Roboto</vt:lpstr>
      <vt:lpstr>Tema do Office</vt:lpstr>
      <vt:lpstr>1_Tema do Office</vt:lpstr>
      <vt:lpstr>2. makeithappen</vt:lpstr>
      <vt:lpstr>2. sobre o programa</vt:lpstr>
      <vt:lpstr>2. sobre o programa</vt:lpstr>
      <vt:lpstr>2. sobre o programa</vt:lpstr>
      <vt:lpstr>2. sobre o programa</vt:lpstr>
      <vt:lpstr>2. sobre o programa</vt:lpstr>
      <vt:lpstr>2.  Briefing e objetivos</vt:lpstr>
      <vt:lpstr>2.  Briefing e objetivos</vt:lpstr>
      <vt:lpstr>2 programa Make It Happen cronograma</vt:lpstr>
      <vt:lpstr>2 programa Make It Happen cronograma</vt:lpstr>
      <vt:lpstr>2 programa Make It Happen cronograma</vt:lpstr>
      <vt:lpstr>2 programa Make It Happen cronograma</vt:lpstr>
      <vt:lpstr>2 programa Make It Happen cronograma </vt:lpstr>
      <vt:lpstr>2 programa Make It Happen cronograma</vt:lpstr>
      <vt:lpstr>2 programa Make It Happen cronograma </vt:lpstr>
      <vt:lpstr>2 programa Make It Happen cotação</vt:lpstr>
      <vt:lpstr>2 programa Make It Happen cotação</vt:lpstr>
      <vt:lpstr>2. programa Make It Happen fee paid</vt:lpstr>
      <vt:lpstr>4.  condições gerais</vt:lpstr>
      <vt:lpstr>4 condições gerais </vt:lpstr>
      <vt:lpstr>4 condições gerais </vt:lpstr>
      <vt:lpstr>4 condições gerais 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Link Grow</dc:creator>
  <cp:lastModifiedBy>Link&amp;Grow</cp:lastModifiedBy>
  <cp:revision>56</cp:revision>
  <dcterms:created xsi:type="dcterms:W3CDTF">2021-09-29T09:21:16Z</dcterms:created>
  <dcterms:modified xsi:type="dcterms:W3CDTF">2024-03-19T11:20:54Z</dcterms:modified>
</cp:coreProperties>
</file>