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87" r:id="rId1"/>
    <p:sldMasterId id="2147483728" r:id="rId2"/>
  </p:sldMasterIdLst>
  <p:notesMasterIdLst>
    <p:notesMasterId r:id="rId22"/>
  </p:notesMasterIdLst>
  <p:handoutMasterIdLst>
    <p:handoutMasterId r:id="rId23"/>
  </p:handoutMasterIdLst>
  <p:sldIdLst>
    <p:sldId id="516" r:id="rId3"/>
    <p:sldId id="390" r:id="rId4"/>
    <p:sldId id="492" r:id="rId5"/>
    <p:sldId id="517" r:id="rId6"/>
    <p:sldId id="261" r:id="rId7"/>
    <p:sldId id="518" r:id="rId8"/>
    <p:sldId id="515" r:id="rId9"/>
    <p:sldId id="508" r:id="rId10"/>
    <p:sldId id="520" r:id="rId11"/>
    <p:sldId id="522" r:id="rId12"/>
    <p:sldId id="267" r:id="rId13"/>
    <p:sldId id="268" r:id="rId14"/>
    <p:sldId id="509" r:id="rId15"/>
    <p:sldId id="263" r:id="rId16"/>
    <p:sldId id="264" r:id="rId17"/>
    <p:sldId id="384" r:id="rId18"/>
    <p:sldId id="524" r:id="rId19"/>
    <p:sldId id="523" r:id="rId20"/>
    <p:sldId id="385" r:id="rId21"/>
  </p:sldIdLst>
  <p:sldSz cx="12192000" cy="7559675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78" userDrawn="1">
          <p15:clr>
            <a:srgbClr val="A4A3A4"/>
          </p15:clr>
        </p15:guide>
        <p15:guide id="2" pos="3863" userDrawn="1">
          <p15:clr>
            <a:srgbClr val="A4A3A4"/>
          </p15:clr>
        </p15:guide>
        <p15:guide id="4" orient="horz" pos="324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nk&amp;Grow" initials="L&amp;G" lastIdx="1" clrIdx="0">
    <p:extLst>
      <p:ext uri="{19B8F6BF-5375-455C-9EA6-DF929625EA0E}">
        <p15:presenceInfo xmlns:p15="http://schemas.microsoft.com/office/powerpoint/2012/main" userId="Link&amp;Gro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981F5"/>
    <a:srgbClr val="4B4747"/>
    <a:srgbClr val="3B3838"/>
    <a:srgbClr val="90BDFA"/>
    <a:srgbClr val="B9CAE9"/>
    <a:srgbClr val="DFECFD"/>
    <a:srgbClr val="4B95F7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em Estilo, Sem Grelh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o com Tema 1 - Destaqu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Estilo com Tema 1 - Destaqu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Estilo com Tema 1 - Destaqu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12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714" y="66"/>
      </p:cViewPr>
      <p:guideLst>
        <p:guide orient="horz" pos="1678"/>
        <p:guide pos="3863"/>
        <p:guide orient="horz" pos="32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92"/>
    </p:cViewPr>
  </p:sorterViewPr>
  <p:notesViewPr>
    <p:cSldViewPr snapToGrid="0" showGuides="1">
      <p:cViewPr varScale="1">
        <p:scale>
          <a:sx n="63" d="100"/>
          <a:sy n="63" d="100"/>
        </p:scale>
        <p:origin x="3134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>
            <a:extLst>
              <a:ext uri="{FF2B5EF4-FFF2-40B4-BE49-F238E27FC236}">
                <a16:creationId xmlns:a16="http://schemas.microsoft.com/office/drawing/2014/main" id="{59FFD5B5-2FBC-445B-9129-5D224018BB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B439330B-B2C4-4BC5-8803-F909118592E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53AD56-9B29-4E32-9648-555652E21452}" type="datetimeFigureOut">
              <a:rPr lang="pt-PT" smtClean="0"/>
              <a:t>19/03/2024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08B1F5E1-A63D-4A7C-975F-2EEF652EC6E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20EE5A4F-803D-4894-B526-DE51E6FA123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AC4422-EF33-406E-97BF-B33F743D472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3685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A940D5-19D8-4A73-9624-AE6CF871BB7D}" type="datetimeFigureOut">
              <a:rPr lang="pt-PT" smtClean="0"/>
              <a:t>19/03/2024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1143000"/>
            <a:ext cx="4978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423B51-6E1A-44AB-B213-BC73D7E33F6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18089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D216C-99B4-46FD-9645-45F771DF8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E09BB78-F60F-4B6D-8CA4-0DA94B3AF5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9EB93FB-68B0-4439-B857-8470CD7611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868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nivel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67251" y="419756"/>
            <a:ext cx="673227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33" indent="0" algn="ctr">
              <a:buNone/>
              <a:defRPr sz="2000"/>
            </a:lvl2pPr>
            <a:lvl3pPr marL="914467" indent="0" algn="ctr">
              <a:buNone/>
              <a:defRPr sz="1800"/>
            </a:lvl3pPr>
            <a:lvl4pPr marL="1371700" indent="0" algn="ctr">
              <a:buNone/>
              <a:defRPr sz="1600"/>
            </a:lvl4pPr>
            <a:lvl5pPr marL="1828933" indent="0" algn="ctr">
              <a:buNone/>
              <a:defRPr sz="1600"/>
            </a:lvl5pPr>
            <a:lvl6pPr marL="2286166" indent="0" algn="ctr">
              <a:buNone/>
              <a:defRPr sz="1600"/>
            </a:lvl6pPr>
            <a:lvl7pPr marL="2743399" indent="0" algn="ctr">
              <a:buNone/>
              <a:defRPr sz="1600"/>
            </a:lvl7pPr>
            <a:lvl8pPr marL="3200632" indent="0" algn="ctr">
              <a:buNone/>
              <a:defRPr sz="1600"/>
            </a:lvl8pPr>
            <a:lvl9pPr marL="3657865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0B787F8C-F469-4022-AD7F-78407F901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616DDD9A-3364-4B98-BCE1-6AC69B72595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308102" y="2087790"/>
            <a:ext cx="9828213" cy="4760913"/>
          </a:xfrm>
        </p:spPr>
        <p:txBody>
          <a:bodyPr>
            <a:normAutofit/>
          </a:bodyPr>
          <a:lstStyle>
            <a:lvl1pPr marL="288021" indent="-288021">
              <a:lnSpc>
                <a:spcPts val="2800"/>
              </a:lnSpc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4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11" name="Marcador de Posição da Imagem 9">
            <a:extLst>
              <a:ext uri="{FF2B5EF4-FFF2-40B4-BE49-F238E27FC236}">
                <a16:creationId xmlns:a16="http://schemas.microsoft.com/office/drawing/2014/main" id="{27ACD884-6443-4DE0-B987-CF1D80BFAD7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62981" y="548026"/>
            <a:ext cx="2836863" cy="465137"/>
          </a:xfrm>
        </p:spPr>
        <p:txBody>
          <a:bodyPr lIns="0" tIns="0" rIns="0" bIns="0">
            <a:noAutofit/>
          </a:bodyPr>
          <a:lstStyle>
            <a:lvl1pPr algn="r">
              <a:defRPr/>
            </a:lvl1pPr>
          </a:lstStyle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892076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nivel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67251" y="419756"/>
            <a:ext cx="673227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33" indent="0" algn="ctr">
              <a:buNone/>
              <a:defRPr sz="2000"/>
            </a:lvl2pPr>
            <a:lvl3pPr marL="914467" indent="0" algn="ctr">
              <a:buNone/>
              <a:defRPr sz="1800"/>
            </a:lvl3pPr>
            <a:lvl4pPr marL="1371700" indent="0" algn="ctr">
              <a:buNone/>
              <a:defRPr sz="1600"/>
            </a:lvl4pPr>
            <a:lvl5pPr marL="1828933" indent="0" algn="ctr">
              <a:buNone/>
              <a:defRPr sz="1600"/>
            </a:lvl5pPr>
            <a:lvl6pPr marL="2286166" indent="0" algn="ctr">
              <a:buNone/>
              <a:defRPr sz="1600"/>
            </a:lvl6pPr>
            <a:lvl7pPr marL="2743399" indent="0" algn="ctr">
              <a:buNone/>
              <a:defRPr sz="1600"/>
            </a:lvl7pPr>
            <a:lvl8pPr marL="3200632" indent="0" algn="ctr">
              <a:buNone/>
              <a:defRPr sz="1600"/>
            </a:lvl8pPr>
            <a:lvl9pPr marL="3657865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0B787F8C-F469-4022-AD7F-78407F901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14" name="Marcador de Posição de Conteúdo 13">
            <a:extLst>
              <a:ext uri="{FF2B5EF4-FFF2-40B4-BE49-F238E27FC236}">
                <a16:creationId xmlns:a16="http://schemas.microsoft.com/office/drawing/2014/main" id="{17A96804-AFEE-4F38-A973-576F47F5094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47731" y="1750086"/>
            <a:ext cx="10243527" cy="632731"/>
          </a:xfrm>
        </p:spPr>
        <p:txBody>
          <a:bodyPr wrap="square" lIns="0" tIns="0" rIns="0" bIns="0" anchor="b" anchorCtr="0">
            <a:noAutofit/>
          </a:bodyPr>
          <a:lstStyle>
            <a:lvl1pPr marL="936068"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1725875" indent="-285771">
              <a:buClr>
                <a:srgbClr val="2981F5"/>
              </a:buClr>
              <a:buSzPct val="150000"/>
              <a:buFont typeface="Arial" panose="020B0604020202020204" pitchFamily="34" charset="0"/>
              <a:buChar char="•"/>
              <a:defRPr sz="1400"/>
            </a:lvl2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23" name="Marcador de Posição de Conteúdo 13">
            <a:extLst>
              <a:ext uri="{FF2B5EF4-FFF2-40B4-BE49-F238E27FC236}">
                <a16:creationId xmlns:a16="http://schemas.microsoft.com/office/drawing/2014/main" id="{FF719BDE-AC42-4A03-A3BF-30F4A0F46A3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38206" y="5219703"/>
            <a:ext cx="10243527" cy="1712231"/>
          </a:xfrm>
        </p:spPr>
        <p:txBody>
          <a:bodyPr wrap="square" lIns="0" tIns="504000" rIns="0" bIns="0">
            <a:noAutofit/>
          </a:bodyPr>
          <a:lstStyle>
            <a:lvl1pPr marL="936068"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1725875" indent="-285771">
              <a:buClr>
                <a:srgbClr val="2981F5"/>
              </a:buClr>
              <a:buSzPct val="150000"/>
              <a:buFont typeface="Arial" panose="020B0604020202020204" pitchFamily="34" charset="0"/>
              <a:buChar char="•"/>
              <a:defRPr sz="1400"/>
            </a:lvl2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25" name="Marcador de Posição de Conteúdo 13">
            <a:extLst>
              <a:ext uri="{FF2B5EF4-FFF2-40B4-BE49-F238E27FC236}">
                <a16:creationId xmlns:a16="http://schemas.microsoft.com/office/drawing/2014/main" id="{44F0F8DC-45D9-432E-90BB-7F8567AE6F8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47731" y="2771766"/>
            <a:ext cx="10243527" cy="2434395"/>
          </a:xfrm>
        </p:spPr>
        <p:txBody>
          <a:bodyPr wrap="square" lIns="0" tIns="0" rIns="0" bIns="0">
            <a:noAutofit/>
          </a:bodyPr>
          <a:lstStyle>
            <a:lvl1pPr marL="1944141" indent="-288021">
              <a:lnSpc>
                <a:spcPct val="100000"/>
              </a:lnSpc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1725875" indent="-285771">
              <a:buClr>
                <a:srgbClr val="2981F5"/>
              </a:buClr>
              <a:buSzPct val="150000"/>
              <a:buFont typeface="Arial" panose="020B0604020202020204" pitchFamily="34" charset="0"/>
              <a:buChar char="•"/>
              <a:defRPr sz="1400"/>
            </a:lvl2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</p:spTree>
    <p:extLst>
      <p:ext uri="{BB962C8B-B14F-4D97-AF65-F5344CB8AC3E}">
        <p14:creationId xmlns:p14="http://schemas.microsoft.com/office/powerpoint/2010/main" val="1873000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emunh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9A23D8F1-FAA8-433D-BBB2-E96D5B06E15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8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6A87E93C-2BD8-430A-A03C-415D797DEE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56320" y="7265310"/>
            <a:ext cx="2743200" cy="145143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5" name="Marcador de Posição de Conteúdo 14">
            <a:extLst>
              <a:ext uri="{FF2B5EF4-FFF2-40B4-BE49-F238E27FC236}">
                <a16:creationId xmlns:a16="http://schemas.microsoft.com/office/drawing/2014/main" id="{7701B744-9C9B-4A68-ACD0-F6AB9E529AC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495550" y="2017586"/>
            <a:ext cx="7200901" cy="3684995"/>
          </a:xfrm>
        </p:spPr>
        <p:txBody>
          <a:bodyPr lIns="0" tIns="0" rIns="0" bIns="0">
            <a:noAutofit/>
          </a:bodyPr>
          <a:lstStyle>
            <a:lvl1pPr marL="0" algn="ctr">
              <a:lnSpc>
                <a:spcPts val="3400"/>
              </a:lnSpc>
              <a:spcAft>
                <a:spcPts val="0"/>
              </a:spcAft>
              <a:defRPr sz="2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30" name="Marcador de Posição do Texto 29">
            <a:extLst>
              <a:ext uri="{FF2B5EF4-FFF2-40B4-BE49-F238E27FC236}">
                <a16:creationId xmlns:a16="http://schemas.microsoft.com/office/drawing/2014/main" id="{3FD38935-E78B-43A0-B13A-72713E2B17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86981" y="6169028"/>
            <a:ext cx="4618038" cy="393699"/>
          </a:xfrm>
        </p:spPr>
        <p:txBody>
          <a:bodyPr wrap="none" lIns="0" tIns="0" rIns="0" bIns="0">
            <a:noAutofit/>
          </a:bodyPr>
          <a:lstStyle>
            <a:lvl2pPr marL="0" algn="ctr">
              <a:lnSpc>
                <a:spcPct val="100000"/>
              </a:lnSpc>
              <a:spcAft>
                <a:spcPts val="0"/>
              </a:spcAft>
              <a:defRPr b="1">
                <a:solidFill>
                  <a:srgbClr val="2981F5"/>
                </a:solidFill>
              </a:defRPr>
            </a:lvl2pPr>
          </a:lstStyle>
          <a:p>
            <a:pPr lvl="1"/>
            <a:r>
              <a:rPr lang="pt-PT" dirty="0"/>
              <a:t>Segundo nível</a:t>
            </a:r>
          </a:p>
        </p:txBody>
      </p:sp>
      <p:sp>
        <p:nvSpPr>
          <p:cNvPr id="32" name="Marcador de Posição do Texto 31">
            <a:extLst>
              <a:ext uri="{FF2B5EF4-FFF2-40B4-BE49-F238E27FC236}">
                <a16:creationId xmlns:a16="http://schemas.microsoft.com/office/drawing/2014/main" id="{BC2A01EF-1BBE-4A5B-97AC-B278903CA9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86981" y="6562727"/>
            <a:ext cx="4618038" cy="370785"/>
          </a:xfrm>
        </p:spPr>
        <p:txBody>
          <a:bodyPr wrap="none" lIns="0" tIns="0" rIns="0" bIns="0">
            <a:noAutofit/>
          </a:bodyPr>
          <a:lstStyle>
            <a:lvl3pPr marL="0" indent="0" algn="ctr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rgbClr val="2981F5"/>
                </a:solidFill>
              </a:defRPr>
            </a:lvl3pPr>
          </a:lstStyle>
          <a:p>
            <a:pPr lvl="2"/>
            <a:r>
              <a:rPr lang="pt-PT" dirty="0"/>
              <a:t>Terceiro nível</a:t>
            </a:r>
          </a:p>
        </p:txBody>
      </p:sp>
      <p:sp>
        <p:nvSpPr>
          <p:cNvPr id="35" name="Subtítulo 32">
            <a:extLst>
              <a:ext uri="{FF2B5EF4-FFF2-40B4-BE49-F238E27FC236}">
                <a16:creationId xmlns:a16="http://schemas.microsoft.com/office/drawing/2014/main" id="{D1568FCD-E678-48E3-9E4D-5BD9DC141E32}"/>
              </a:ext>
            </a:extLst>
          </p:cNvPr>
          <p:cNvSpPr txBox="1">
            <a:spLocks/>
          </p:cNvSpPr>
          <p:nvPr userDrawn="1"/>
        </p:nvSpPr>
        <p:spPr>
          <a:xfrm>
            <a:off x="5543556" y="150496"/>
            <a:ext cx="6036945" cy="590531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25000" lnSpcReduction="20000"/>
          </a:bodyPr>
          <a:lstStyle>
            <a:lvl1pPr marL="432000" indent="0" algn="l" defTabSz="91440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Font typeface="Arial" panose="020B0604020202020204" pitchFamily="34" charset="0"/>
              <a:buNone/>
              <a:defRPr sz="3600" kern="1200">
                <a:solidFill>
                  <a:srgbClr val="2981F5"/>
                </a:solidFill>
                <a:latin typeface="+mn-lt"/>
                <a:ea typeface="+mn-ea"/>
                <a:cs typeface="+mn-cs"/>
              </a:defRPr>
            </a:lvl1pPr>
            <a:lvl2pPr marL="144000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28000" indent="-288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40000" indent="0" algn="l" defTabSz="9144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8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t-PT" sz="79606" baseline="-30000" dirty="0">
                <a:solidFill>
                  <a:schemeClr val="bg2">
                    <a:lumMod val="25000"/>
                    <a:alpha val="10000"/>
                  </a:schemeClr>
                </a:solidFill>
              </a:rPr>
              <a:t>“</a:t>
            </a:r>
            <a:r>
              <a:rPr lang="pt-PT" sz="24002" b="1" dirty="0">
                <a:solidFill>
                  <a:schemeClr val="bg2">
                    <a:lumMod val="25000"/>
                    <a:alpha val="10000"/>
                  </a:schemeClr>
                </a:solidFill>
              </a:rPr>
              <a:t>DIZEM</a:t>
            </a:r>
            <a:r>
              <a:rPr lang="pt-PT" sz="79606" baseline="-32000" dirty="0">
                <a:solidFill>
                  <a:schemeClr val="bg2">
                    <a:lumMod val="25000"/>
                    <a:alpha val="10000"/>
                  </a:schemeClr>
                </a:solidFill>
              </a:rPr>
              <a:t>”</a:t>
            </a:r>
            <a:endParaRPr lang="pt-PT" sz="28602" baseline="-32000" dirty="0">
              <a:solidFill>
                <a:schemeClr val="bg2">
                  <a:lumMod val="25000"/>
                  <a:alpha val="10000"/>
                </a:schemeClr>
              </a:solidFill>
            </a:endParaRP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B8FF88C2-FAAB-40F5-8549-46E0CEFB1866}"/>
              </a:ext>
            </a:extLst>
          </p:cNvPr>
          <p:cNvSpPr txBox="1"/>
          <p:nvPr userDrawn="1"/>
        </p:nvSpPr>
        <p:spPr>
          <a:xfrm>
            <a:off x="1550122" y="1686204"/>
            <a:ext cx="769525" cy="15390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PT" sz="10001" b="1" dirty="0">
                <a:solidFill>
                  <a:srgbClr val="2981F5"/>
                </a:solidFill>
              </a:rPr>
              <a:t>“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F7B3FD57-E80C-4A32-BF92-0F26FB2A57FB}"/>
              </a:ext>
            </a:extLst>
          </p:cNvPr>
          <p:cNvSpPr txBox="1"/>
          <p:nvPr userDrawn="1"/>
        </p:nvSpPr>
        <p:spPr>
          <a:xfrm>
            <a:off x="9872359" y="4772214"/>
            <a:ext cx="769525" cy="15390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pt-PT" sz="10001" b="1" dirty="0">
                <a:solidFill>
                  <a:srgbClr val="2981F5"/>
                </a:solidFill>
              </a:rPr>
              <a:t>”</a:t>
            </a:r>
          </a:p>
        </p:txBody>
      </p:sp>
      <p:sp>
        <p:nvSpPr>
          <p:cNvPr id="40" name="Título 39">
            <a:extLst>
              <a:ext uri="{FF2B5EF4-FFF2-40B4-BE49-F238E27FC236}">
                <a16:creationId xmlns:a16="http://schemas.microsoft.com/office/drawing/2014/main" id="{88C48FE4-E630-4D3A-AA19-650E1AE2C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80698"/>
            <a:ext cx="3061675" cy="1021988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</p:spTree>
    <p:extLst>
      <p:ext uri="{BB962C8B-B14F-4D97-AF65-F5344CB8AC3E}">
        <p14:creationId xmlns:p14="http://schemas.microsoft.com/office/powerpoint/2010/main" val="1415337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649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óp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B41A0728-1592-4BB7-96FB-D09AF262AB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08100" y="1935263"/>
            <a:ext cx="10091420" cy="922923"/>
          </a:xfrm>
        </p:spPr>
        <p:txBody>
          <a:bodyPr/>
          <a:lstStyle>
            <a:lvl1pPr>
              <a:defRPr sz="3200"/>
            </a:lvl1pPr>
            <a:lvl5pPr>
              <a:defRPr sz="1800"/>
            </a:lvl5pPr>
          </a:lstStyle>
          <a:p>
            <a:pPr lvl="0"/>
            <a:r>
              <a:rPr lang="pt-PT" dirty="0"/>
              <a:t>Clique para editar os estilos do texto de Modelo</a:t>
            </a:r>
          </a:p>
          <a:p>
            <a:pPr lvl="4"/>
            <a:endParaRPr lang="pt-PT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737E8183-5A40-4195-A0F1-45E867EB2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11" name="Marcador de Posição do Rodapé 10">
            <a:extLst>
              <a:ext uri="{FF2B5EF4-FFF2-40B4-BE49-F238E27FC236}">
                <a16:creationId xmlns:a16="http://schemas.microsoft.com/office/drawing/2014/main" id="{968A4E13-9F1A-45A4-A33D-75FF366093D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12" name="Marcador de Posição do Número do Diapositivo 11">
            <a:extLst>
              <a:ext uri="{FF2B5EF4-FFF2-40B4-BE49-F238E27FC236}">
                <a16:creationId xmlns:a16="http://schemas.microsoft.com/office/drawing/2014/main" id="{D04BAE3F-BC3B-48E7-8C2B-A119505613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1C728296-7E7A-4F74-B2E3-EB428E85D2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2101" y="419756"/>
            <a:ext cx="602742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33" indent="0" algn="ctr">
              <a:buNone/>
              <a:defRPr sz="2000"/>
            </a:lvl2pPr>
            <a:lvl3pPr marL="914467" indent="0" algn="ctr">
              <a:buNone/>
              <a:defRPr sz="1800"/>
            </a:lvl3pPr>
            <a:lvl4pPr marL="1371700" indent="0" algn="ctr">
              <a:buNone/>
              <a:defRPr sz="1600"/>
            </a:lvl4pPr>
            <a:lvl5pPr marL="1828933" indent="0" algn="ctr">
              <a:buNone/>
              <a:defRPr sz="1600"/>
            </a:lvl5pPr>
            <a:lvl6pPr marL="2286166" indent="0" algn="ctr">
              <a:buNone/>
              <a:defRPr sz="1600"/>
            </a:lvl6pPr>
            <a:lvl7pPr marL="2743399" indent="0" algn="ctr">
              <a:buNone/>
              <a:defRPr sz="1600"/>
            </a:lvl7pPr>
            <a:lvl8pPr marL="3200632" indent="0" algn="ctr">
              <a:buNone/>
              <a:defRPr sz="1600"/>
            </a:lvl8pPr>
            <a:lvl9pPr marL="3657865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DFD464F-E780-446F-A3EE-D1F19C0C4F3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495550" y="2890838"/>
            <a:ext cx="9637713" cy="3452812"/>
          </a:xfrm>
        </p:spPr>
        <p:txBody>
          <a:bodyPr lIns="0" tIns="0" rIns="0" bIns="0" numCol="3" spcCol="288000">
            <a:noAutofit/>
          </a:bodyPr>
          <a:lstStyle>
            <a:lvl1pPr marL="288021" indent="-288021">
              <a:lnSpc>
                <a:spcPct val="100000"/>
              </a:lnSpc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PT" dirty="0"/>
              <a:t>Clique para editar </a:t>
            </a:r>
          </a:p>
          <a:p>
            <a:pPr lvl="0"/>
            <a:r>
              <a:rPr lang="pt-PT" dirty="0"/>
              <a:t>os estilos do texto </a:t>
            </a:r>
          </a:p>
          <a:p>
            <a:pPr lvl="0"/>
            <a:r>
              <a:rPr lang="pt-PT" dirty="0"/>
              <a:t>de Modelo Global</a:t>
            </a:r>
          </a:p>
        </p:txBody>
      </p:sp>
    </p:spTree>
    <p:extLst>
      <p:ext uri="{BB962C8B-B14F-4D97-AF65-F5344CB8AC3E}">
        <p14:creationId xmlns:p14="http://schemas.microsoft.com/office/powerpoint/2010/main" val="3967808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PARCERIAS E CERTIFICA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2F3A81E8-A5C8-47AA-BCDD-A3F66317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79320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2B75F3B1-BF6A-45E3-B260-6FCA8630814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DF942B89-F0EA-4AAE-96C4-3AE00E0A582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9" name="Marcador de Posição da Imagem 8">
            <a:extLst>
              <a:ext uri="{FF2B5EF4-FFF2-40B4-BE49-F238E27FC236}">
                <a16:creationId xmlns:a16="http://schemas.microsoft.com/office/drawing/2014/main" id="{4D580061-4E7F-49E0-8942-22CB693A3EB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308100" y="2355644"/>
            <a:ext cx="10091420" cy="4302332"/>
          </a:xfrm>
        </p:spPr>
        <p:txBody>
          <a:bodyPr/>
          <a:lstStyle>
            <a:lvl1pPr algn="r">
              <a:defRPr/>
            </a:lvl1pPr>
          </a:lstStyle>
          <a:p>
            <a:endParaRPr lang="pt-PT" dirty="0"/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A84BC043-F734-4F32-B8E9-065DD2CED57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57731" y="419756"/>
            <a:ext cx="674179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33" indent="0" algn="ctr">
              <a:buNone/>
              <a:defRPr sz="2000"/>
            </a:lvl2pPr>
            <a:lvl3pPr marL="914467" indent="0" algn="ctr">
              <a:buNone/>
              <a:defRPr sz="1800"/>
            </a:lvl3pPr>
            <a:lvl4pPr marL="1371700" indent="0" algn="ctr">
              <a:buNone/>
              <a:defRPr sz="1600"/>
            </a:lvl4pPr>
            <a:lvl5pPr marL="1828933" indent="0" algn="ctr">
              <a:buNone/>
              <a:defRPr sz="1600"/>
            </a:lvl5pPr>
            <a:lvl6pPr marL="2286166" indent="0" algn="ctr">
              <a:buNone/>
              <a:defRPr sz="1600"/>
            </a:lvl6pPr>
            <a:lvl7pPr marL="2743399" indent="0" algn="ctr">
              <a:buNone/>
              <a:defRPr sz="1600"/>
            </a:lvl7pPr>
            <a:lvl8pPr marL="3200632" indent="0" algn="ctr">
              <a:buNone/>
              <a:defRPr sz="1600"/>
            </a:lvl8pPr>
            <a:lvl9pPr marL="3657865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</p:spTree>
    <p:extLst>
      <p:ext uri="{BB962C8B-B14F-4D97-AF65-F5344CB8AC3E}">
        <p14:creationId xmlns:p14="http://schemas.microsoft.com/office/powerpoint/2010/main" val="1626999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08104" y="1901450"/>
            <a:ext cx="10544833" cy="431651"/>
          </a:xfrm>
        </p:spPr>
        <p:txBody>
          <a:bodyPr lIns="0" tIns="0" rIns="0" bIns="0">
            <a:noAutofit/>
          </a:bodyPr>
          <a:lstStyle>
            <a:lvl1pPr marL="0">
              <a:defRPr sz="3200"/>
            </a:lvl1pPr>
          </a:lstStyle>
          <a:p>
            <a:pPr lvl="0"/>
            <a:r>
              <a:rPr lang="pt-PT" dirty="0"/>
              <a:t>Clique para editar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38714324-EB43-46E9-A127-E74A85B153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CFA3228-72F6-4DEE-ADE1-DDD82B40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5CBD585F-6159-4DCB-96AF-C29EA56205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86301" y="419756"/>
            <a:ext cx="671322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33" indent="0" algn="ctr">
              <a:buNone/>
              <a:defRPr sz="2000"/>
            </a:lvl2pPr>
            <a:lvl3pPr marL="914467" indent="0" algn="ctr">
              <a:buNone/>
              <a:defRPr sz="1800"/>
            </a:lvl3pPr>
            <a:lvl4pPr marL="1371700" indent="0" algn="ctr">
              <a:buNone/>
              <a:defRPr sz="1600"/>
            </a:lvl4pPr>
            <a:lvl5pPr marL="1828933" indent="0" algn="ctr">
              <a:buNone/>
              <a:defRPr sz="1600"/>
            </a:lvl5pPr>
            <a:lvl6pPr marL="2286166" indent="0" algn="ctr">
              <a:buNone/>
              <a:defRPr sz="1600"/>
            </a:lvl6pPr>
            <a:lvl7pPr marL="2743399" indent="0" algn="ctr">
              <a:buNone/>
              <a:defRPr sz="1600"/>
            </a:lvl7pPr>
            <a:lvl8pPr marL="3200632" indent="0" algn="ctr">
              <a:buNone/>
              <a:defRPr sz="1600"/>
            </a:lvl8pPr>
            <a:lvl9pPr marL="3657865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5" name="Marcador de Posição de Conteúdo 4">
            <a:extLst>
              <a:ext uri="{FF2B5EF4-FFF2-40B4-BE49-F238E27FC236}">
                <a16:creationId xmlns:a16="http://schemas.microsoft.com/office/drawing/2014/main" id="{8CAF4F17-E5B0-40D9-8EDA-CC320344DFD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550138" y="6263432"/>
            <a:ext cx="7513638" cy="581025"/>
          </a:xfrm>
        </p:spPr>
        <p:txBody>
          <a:bodyPr lIns="0" tIns="0" rIns="0" bIns="0" anchor="t" anchorCtr="0">
            <a:noAutofit/>
          </a:bodyPr>
          <a:lstStyle>
            <a:lvl1pPr marL="0" algn="r">
              <a:lnSpc>
                <a:spcPct val="100000"/>
              </a:lnSpc>
              <a:spcAft>
                <a:spcPts val="0"/>
              </a:spcAft>
              <a:defRPr sz="1400">
                <a:solidFill>
                  <a:schemeClr val="bg2">
                    <a:lumMod val="25000"/>
                  </a:schemeClr>
                </a:solidFill>
              </a:defRPr>
            </a:lvl1pPr>
            <a:lvl2pPr algn="r">
              <a:defRPr sz="1200"/>
            </a:lvl2pPr>
            <a:lvl3pPr algn="r">
              <a:defRPr sz="1200"/>
            </a:lvl3pPr>
            <a:lvl4pPr algn="r">
              <a:defRPr sz="1200"/>
            </a:lvl4pPr>
            <a:lvl5pPr algn="r">
              <a:defRPr sz="1200"/>
            </a:lvl5pPr>
          </a:lstStyle>
          <a:p>
            <a:pPr lvl="0"/>
            <a:r>
              <a:rPr lang="pt-PT" dirty="0"/>
              <a:t>Clique para editar os estilos do texto de Modelo</a:t>
            </a:r>
          </a:p>
          <a:p>
            <a:pPr marL="432031" marR="0" lvl="0" indent="0" algn="r" defTabSz="914467" rtl="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PT" dirty="0"/>
              <a:t>Clique para editar os estilos do texto de Modelo</a:t>
            </a:r>
          </a:p>
          <a:p>
            <a:pPr lvl="0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1643167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rono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ubtítulo 2">
            <a:extLst>
              <a:ext uri="{FF2B5EF4-FFF2-40B4-BE49-F238E27FC236}">
                <a16:creationId xmlns:a16="http://schemas.microsoft.com/office/drawing/2014/main" id="{0025D429-83BE-49F1-9B79-38CBB3133F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48201" y="419757"/>
            <a:ext cx="6751320" cy="588309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33" indent="0" algn="ctr">
              <a:buNone/>
              <a:defRPr sz="2000"/>
            </a:lvl2pPr>
            <a:lvl3pPr marL="914467" indent="0" algn="ctr">
              <a:buNone/>
              <a:defRPr sz="1800"/>
            </a:lvl3pPr>
            <a:lvl4pPr marL="1371700" indent="0" algn="ctr">
              <a:buNone/>
              <a:defRPr sz="1600"/>
            </a:lvl4pPr>
            <a:lvl5pPr marL="1828933" indent="0" algn="ctr">
              <a:buNone/>
              <a:defRPr sz="1600"/>
            </a:lvl5pPr>
            <a:lvl6pPr marL="2286166" indent="0" algn="ctr">
              <a:buNone/>
              <a:defRPr sz="1600"/>
            </a:lvl6pPr>
            <a:lvl7pPr marL="2743399" indent="0" algn="ctr">
              <a:buNone/>
              <a:defRPr sz="1600"/>
            </a:lvl7pPr>
            <a:lvl8pPr marL="3200632" indent="0" algn="ctr">
              <a:buNone/>
              <a:defRPr sz="1600"/>
            </a:lvl8pPr>
            <a:lvl9pPr marL="3657865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397362" y="2123027"/>
            <a:ext cx="2898173" cy="228151"/>
          </a:xfrm>
        </p:spPr>
        <p:txBody>
          <a:bodyPr lIns="0" tIns="0" rIns="0" bIns="0">
            <a:noAutofit/>
          </a:bodyPr>
          <a:lstStyle>
            <a:lvl1pPr algn="r">
              <a:defRPr sz="1800" b="1"/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38714324-EB43-46E9-A127-E74A85B153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CFA3228-72F6-4DEE-ADE1-DDD82B40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o Texto 5">
            <a:extLst>
              <a:ext uri="{FF2B5EF4-FFF2-40B4-BE49-F238E27FC236}">
                <a16:creationId xmlns:a16="http://schemas.microsoft.com/office/drawing/2014/main" id="{41F93CF5-7DC6-4092-BF08-82E0A66BE1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29337" y="2042434"/>
            <a:ext cx="8192210" cy="735319"/>
          </a:xfrm>
        </p:spPr>
        <p:txBody>
          <a:bodyPr lIns="0" tIns="0" rIns="0" bIns="0">
            <a:noAutofit/>
          </a:bodyPr>
          <a:lstStyle>
            <a:lvl1pPr marL="0">
              <a:spcAft>
                <a:spcPts val="3000"/>
              </a:spcAft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288021" indent="-288021">
              <a:lnSpc>
                <a:spcPct val="150000"/>
              </a:lnSpc>
              <a:spcAft>
                <a:spcPts val="0"/>
              </a:spcAft>
              <a:buFontTx/>
              <a:buNone/>
              <a:defRPr sz="1400" b="0"/>
            </a:lvl2pPr>
          </a:lstStyle>
          <a:p>
            <a:pPr lvl="0"/>
            <a:r>
              <a:rPr lang="pt-PT" dirty="0"/>
              <a:t>Clique para editar os estilos do texto de</a:t>
            </a:r>
          </a:p>
        </p:txBody>
      </p:sp>
      <p:sp>
        <p:nvSpPr>
          <p:cNvPr id="22" name="Marcador de Posição do Texto 19">
            <a:extLst>
              <a:ext uri="{FF2B5EF4-FFF2-40B4-BE49-F238E27FC236}">
                <a16:creationId xmlns:a16="http://schemas.microsoft.com/office/drawing/2014/main" id="{631E1194-960D-43D7-BF3A-B445C3E9A8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4741" y="3779837"/>
            <a:ext cx="1506070" cy="589642"/>
          </a:xfrm>
        </p:spPr>
        <p:txBody>
          <a:bodyPr lIns="0" tIns="0" rIns="0" bIns="0" anchor="t" anchorCtr="0">
            <a:noAutofit/>
          </a:bodyPr>
          <a:lstStyle>
            <a:lvl1pPr algn="r">
              <a:defRPr sz="12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13" name="Marcador de Posição de Conteúdo 12">
            <a:extLst>
              <a:ext uri="{FF2B5EF4-FFF2-40B4-BE49-F238E27FC236}">
                <a16:creationId xmlns:a16="http://schemas.microsoft.com/office/drawing/2014/main" id="{59C4181D-5BE4-4A2F-A9D0-565E02FB08C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752624" y="860366"/>
            <a:ext cx="5636107" cy="159272"/>
          </a:xfrm>
        </p:spPr>
        <p:txBody>
          <a:bodyPr lIns="0" tIns="0" rIns="0" bIns="0">
            <a:noAutofit/>
          </a:bodyPr>
          <a:lstStyle>
            <a:lvl1pPr marL="0" algn="r">
              <a:lnSpc>
                <a:spcPct val="100000"/>
              </a:lnSpc>
              <a:spcAft>
                <a:spcPts val="0"/>
              </a:spcAft>
              <a:defRPr sz="1200" b="1" spc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</a:t>
            </a:r>
          </a:p>
        </p:txBody>
      </p:sp>
      <p:sp>
        <p:nvSpPr>
          <p:cNvPr id="35" name="Marcador de Posição de Conteúdo 34">
            <a:extLst>
              <a:ext uri="{FF2B5EF4-FFF2-40B4-BE49-F238E27FC236}">
                <a16:creationId xmlns:a16="http://schemas.microsoft.com/office/drawing/2014/main" id="{915BE823-9504-4BC6-89D7-57D866A128D0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2927477" y="2882529"/>
            <a:ext cx="8447770" cy="1447459"/>
          </a:xfrm>
        </p:spPr>
        <p:txBody>
          <a:bodyPr lIns="0" tIns="0" rIns="0" bIns="0">
            <a:normAutofit/>
          </a:bodyPr>
          <a:lstStyle>
            <a:lvl1pPr marL="288021" indent="-288021" algn="l">
              <a:lnSpc>
                <a:spcPct val="100000"/>
              </a:lnSpc>
              <a:spcAft>
                <a:spcPts val="1800"/>
              </a:spcAft>
              <a:defRPr sz="1400"/>
            </a:lvl1pPr>
            <a:lvl2pPr marL="288021" indent="-288021" algn="l">
              <a:lnSpc>
                <a:spcPct val="100000"/>
              </a:lnSpc>
              <a:spcAft>
                <a:spcPts val="1800"/>
              </a:spcAft>
              <a:defRPr sz="1400"/>
            </a:lvl2pPr>
            <a:lvl3pPr marL="288021" indent="-288021" algn="l">
              <a:lnSpc>
                <a:spcPct val="100000"/>
              </a:lnSpc>
              <a:spcAft>
                <a:spcPts val="1800"/>
              </a:spcAft>
              <a:defRPr sz="1600"/>
            </a:lvl3pPr>
            <a:lvl4pPr marL="288021" indent="-288021" algn="l">
              <a:lnSpc>
                <a:spcPct val="100000"/>
              </a:lnSpc>
              <a:spcAft>
                <a:spcPts val="1800"/>
              </a:spcAft>
              <a:defRPr sz="1400"/>
            </a:lvl4pPr>
            <a:lvl5pPr marL="288021" indent="-288021" algn="l">
              <a:lnSpc>
                <a:spcPct val="100000"/>
              </a:lnSpc>
              <a:spcAft>
                <a:spcPts val="1800"/>
              </a:spcAft>
              <a:defRPr sz="1400"/>
            </a:lvl5pPr>
          </a:lstStyle>
          <a:p>
            <a:pPr lvl="2"/>
            <a:r>
              <a:rPr lang="pt-PT" dirty="0"/>
              <a:t>Terceiro nível</a:t>
            </a:r>
          </a:p>
        </p:txBody>
      </p:sp>
    </p:spTree>
    <p:extLst>
      <p:ext uri="{BB962C8B-B14F-4D97-AF65-F5344CB8AC3E}">
        <p14:creationId xmlns:p14="http://schemas.microsoft.com/office/powerpoint/2010/main" val="4247640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55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cronograma complex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2">
            <a:extLst>
              <a:ext uri="{FF2B5EF4-FFF2-40B4-BE49-F238E27FC236}">
                <a16:creationId xmlns:a16="http://schemas.microsoft.com/office/drawing/2014/main" id="{3720E6D9-07B6-423C-A306-866B839F27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2101" y="419757"/>
            <a:ext cx="6027421" cy="588309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33" indent="0" algn="ctr">
              <a:buNone/>
              <a:defRPr sz="2000"/>
            </a:lvl2pPr>
            <a:lvl3pPr marL="914467" indent="0" algn="ctr">
              <a:buNone/>
              <a:defRPr sz="1800"/>
            </a:lvl3pPr>
            <a:lvl4pPr marL="1371700" indent="0" algn="ctr">
              <a:buNone/>
              <a:defRPr sz="1600"/>
            </a:lvl4pPr>
            <a:lvl5pPr marL="1828933" indent="0" algn="ctr">
              <a:buNone/>
              <a:defRPr sz="1600"/>
            </a:lvl5pPr>
            <a:lvl6pPr marL="2286166" indent="0" algn="ctr">
              <a:buNone/>
              <a:defRPr sz="1600"/>
            </a:lvl6pPr>
            <a:lvl7pPr marL="2743399" indent="0" algn="ctr">
              <a:buNone/>
              <a:defRPr sz="1600"/>
            </a:lvl7pPr>
            <a:lvl8pPr marL="3200632" indent="0" algn="ctr">
              <a:buNone/>
              <a:defRPr sz="1600"/>
            </a:lvl8pPr>
            <a:lvl9pPr marL="3657865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EDF8D49-42A8-42E0-807A-2F8884BB6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80698"/>
            <a:ext cx="3061675" cy="1021988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8ED435B9-13C1-40DB-9194-54584B9FB4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99AED941-BB38-4A10-85F5-2E0EB83FE5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6" name="Marcador de Posição do Texto 19">
            <a:extLst>
              <a:ext uri="{FF2B5EF4-FFF2-40B4-BE49-F238E27FC236}">
                <a16:creationId xmlns:a16="http://schemas.microsoft.com/office/drawing/2014/main" id="{0D058DCE-17BC-4618-AC9F-F0EAD434704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404673" y="2114999"/>
            <a:ext cx="2898173" cy="228151"/>
          </a:xfrm>
        </p:spPr>
        <p:txBody>
          <a:bodyPr lIns="0" tIns="0" rIns="0" bIns="0">
            <a:noAutofit/>
          </a:bodyPr>
          <a:lstStyle>
            <a:lvl1pPr algn="r">
              <a:defRPr sz="1800" b="1"/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7" name="Marcador de Posição do Texto 5">
            <a:extLst>
              <a:ext uri="{FF2B5EF4-FFF2-40B4-BE49-F238E27FC236}">
                <a16:creationId xmlns:a16="http://schemas.microsoft.com/office/drawing/2014/main" id="{82EA64EC-906D-42F2-B2D8-5DB819AFC1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28332" y="2040839"/>
            <a:ext cx="8494272" cy="735319"/>
          </a:xfrm>
        </p:spPr>
        <p:txBody>
          <a:bodyPr lIns="0" tIns="0" rIns="0" bIns="0">
            <a:noAutofit/>
          </a:bodyPr>
          <a:lstStyle>
            <a:lvl1pPr marL="0">
              <a:spcAft>
                <a:spcPts val="3000"/>
              </a:spcAft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288021" indent="-288021">
              <a:lnSpc>
                <a:spcPct val="150000"/>
              </a:lnSpc>
              <a:spcAft>
                <a:spcPts val="0"/>
              </a:spcAft>
              <a:buFontTx/>
              <a:buNone/>
              <a:defRPr sz="1400" b="0"/>
            </a:lvl2pPr>
          </a:lstStyle>
          <a:p>
            <a:pPr lvl="0"/>
            <a:r>
              <a:rPr lang="pt-PT" dirty="0"/>
              <a:t>Clique para editar os estilos do texto de</a:t>
            </a:r>
          </a:p>
        </p:txBody>
      </p:sp>
      <p:sp>
        <p:nvSpPr>
          <p:cNvPr id="8" name="Marcador de Posição do Texto 19">
            <a:extLst>
              <a:ext uri="{FF2B5EF4-FFF2-40B4-BE49-F238E27FC236}">
                <a16:creationId xmlns:a16="http://schemas.microsoft.com/office/drawing/2014/main" id="{8A6431F1-F303-47EF-B70E-8D60AF0D67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6066" y="2884492"/>
            <a:ext cx="1506070" cy="589642"/>
          </a:xfrm>
        </p:spPr>
        <p:txBody>
          <a:bodyPr lIns="0" tIns="0" rIns="0" bIns="0" anchor="t" anchorCtr="0">
            <a:noAutofit/>
          </a:bodyPr>
          <a:lstStyle>
            <a:lvl1pPr algn="r">
              <a:defRPr sz="12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10" name="Marcador de Posição de Conteúdo 12">
            <a:extLst>
              <a:ext uri="{FF2B5EF4-FFF2-40B4-BE49-F238E27FC236}">
                <a16:creationId xmlns:a16="http://schemas.microsoft.com/office/drawing/2014/main" id="{6118959B-2A43-4DEC-9DF9-686B7E08CCB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857905"/>
            <a:ext cx="5303518" cy="150158"/>
          </a:xfrm>
        </p:spPr>
        <p:txBody>
          <a:bodyPr lIns="0" tIns="0" rIns="0" bIns="0">
            <a:noAutofit/>
          </a:bodyPr>
          <a:lstStyle>
            <a:lvl1pPr marL="0" algn="r">
              <a:lnSpc>
                <a:spcPct val="100000"/>
              </a:lnSpc>
              <a:spcAft>
                <a:spcPts val="0"/>
              </a:spcAft>
              <a:defRPr sz="1200" b="1" spc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</a:t>
            </a:r>
          </a:p>
        </p:txBody>
      </p:sp>
      <p:sp>
        <p:nvSpPr>
          <p:cNvPr id="14" name="Marcador de Posição de Conteúdo 13">
            <a:extLst>
              <a:ext uri="{FF2B5EF4-FFF2-40B4-BE49-F238E27FC236}">
                <a16:creationId xmlns:a16="http://schemas.microsoft.com/office/drawing/2014/main" id="{1BCFCE28-ABC4-4677-864A-0DF822934E5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3228337" y="2880598"/>
            <a:ext cx="8160393" cy="4023485"/>
          </a:xfrm>
        </p:spPr>
        <p:txBody>
          <a:bodyPr lIns="0" tIns="0" rIns="0" bIns="0">
            <a:noAutofit/>
          </a:bodyPr>
          <a:lstStyle>
            <a:lvl1pPr marL="288021" indent="-288021">
              <a:lnSpc>
                <a:spcPct val="100000"/>
              </a:lnSpc>
              <a:spcAft>
                <a:spcPts val="6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</a:t>
            </a:r>
          </a:p>
        </p:txBody>
      </p:sp>
    </p:spTree>
    <p:extLst>
      <p:ext uri="{BB962C8B-B14F-4D97-AF65-F5344CB8AC3E}">
        <p14:creationId xmlns:p14="http://schemas.microsoft.com/office/powerpoint/2010/main" val="93614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1655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 ESTRU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ubtítulo 2">
            <a:extLst>
              <a:ext uri="{FF2B5EF4-FFF2-40B4-BE49-F238E27FC236}">
                <a16:creationId xmlns:a16="http://schemas.microsoft.com/office/drawing/2014/main" id="{0025D429-83BE-49F1-9B79-38CBB3133F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48201" y="419757"/>
            <a:ext cx="6751320" cy="588309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33" indent="0" algn="ctr">
              <a:buNone/>
              <a:defRPr sz="2000"/>
            </a:lvl2pPr>
            <a:lvl3pPr marL="914467" indent="0" algn="ctr">
              <a:buNone/>
              <a:defRPr sz="1800"/>
            </a:lvl3pPr>
            <a:lvl4pPr marL="1371700" indent="0" algn="ctr">
              <a:buNone/>
              <a:defRPr sz="1600"/>
            </a:lvl4pPr>
            <a:lvl5pPr marL="1828933" indent="0" algn="ctr">
              <a:buNone/>
              <a:defRPr sz="1600"/>
            </a:lvl5pPr>
            <a:lvl6pPr marL="2286166" indent="0" algn="ctr">
              <a:buNone/>
              <a:defRPr sz="1600"/>
            </a:lvl6pPr>
            <a:lvl7pPr marL="2743399" indent="0" algn="ctr">
              <a:buNone/>
              <a:defRPr sz="1600"/>
            </a:lvl7pPr>
            <a:lvl8pPr marL="3200632" indent="0" algn="ctr">
              <a:buNone/>
              <a:defRPr sz="1600"/>
            </a:lvl8pPr>
            <a:lvl9pPr marL="3657865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397362" y="2114999"/>
            <a:ext cx="2898173" cy="228151"/>
          </a:xfrm>
        </p:spPr>
        <p:txBody>
          <a:bodyPr lIns="0" tIns="0" rIns="0" bIns="0">
            <a:noAutofit/>
          </a:bodyPr>
          <a:lstStyle>
            <a:lvl1pPr algn="r">
              <a:defRPr sz="1800" b="1"/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38714324-EB43-46E9-A127-E74A85B153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CFA3228-72F6-4DEE-ADE1-DDD82B40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o Texto 5">
            <a:extLst>
              <a:ext uri="{FF2B5EF4-FFF2-40B4-BE49-F238E27FC236}">
                <a16:creationId xmlns:a16="http://schemas.microsoft.com/office/drawing/2014/main" id="{41F93CF5-7DC6-4092-BF08-82E0A66BE1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24834" y="2033774"/>
            <a:ext cx="7818902" cy="618752"/>
          </a:xfrm>
        </p:spPr>
        <p:txBody>
          <a:bodyPr lIns="0" tIns="0" rIns="0" bIns="0">
            <a:noAutofit/>
          </a:bodyPr>
          <a:lstStyle>
            <a:lvl1pPr marL="0">
              <a:spcAft>
                <a:spcPts val="3000"/>
              </a:spcAft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288021" indent="-288021">
              <a:lnSpc>
                <a:spcPct val="150000"/>
              </a:lnSpc>
              <a:spcAft>
                <a:spcPts val="0"/>
              </a:spcAft>
              <a:buFontTx/>
              <a:buNone/>
              <a:defRPr sz="1400" b="0"/>
            </a:lvl2pPr>
          </a:lstStyle>
          <a:p>
            <a:pPr lvl="0"/>
            <a:r>
              <a:rPr lang="pt-PT" dirty="0"/>
              <a:t>Clique para editar os estilos do texto de</a:t>
            </a:r>
          </a:p>
        </p:txBody>
      </p:sp>
      <p:sp>
        <p:nvSpPr>
          <p:cNvPr id="22" name="Marcador de Posição do Texto 19">
            <a:extLst>
              <a:ext uri="{FF2B5EF4-FFF2-40B4-BE49-F238E27FC236}">
                <a16:creationId xmlns:a16="http://schemas.microsoft.com/office/drawing/2014/main" id="{631E1194-960D-43D7-BF3A-B445C3E9A8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4741" y="3779837"/>
            <a:ext cx="1506070" cy="589642"/>
          </a:xfrm>
        </p:spPr>
        <p:txBody>
          <a:bodyPr lIns="0" tIns="0" rIns="0" bIns="0" anchor="t" anchorCtr="0">
            <a:noAutofit/>
          </a:bodyPr>
          <a:lstStyle>
            <a:lvl1pPr algn="r">
              <a:defRPr sz="12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13" name="Marcador de Posição de Conteúdo 12">
            <a:extLst>
              <a:ext uri="{FF2B5EF4-FFF2-40B4-BE49-F238E27FC236}">
                <a16:creationId xmlns:a16="http://schemas.microsoft.com/office/drawing/2014/main" id="{59C4181D-5BE4-4A2F-A9D0-565E02FB08C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421529" y="857253"/>
            <a:ext cx="6967196" cy="169863"/>
          </a:xfrm>
        </p:spPr>
        <p:txBody>
          <a:bodyPr lIns="0" tIns="0" rIns="0" bIns="0">
            <a:noAutofit/>
          </a:bodyPr>
          <a:lstStyle>
            <a:lvl1pPr marL="0" algn="r">
              <a:lnSpc>
                <a:spcPct val="100000"/>
              </a:lnSpc>
              <a:spcAft>
                <a:spcPts val="0"/>
              </a:spcAft>
              <a:defRPr sz="1200" b="1" spc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</a:t>
            </a:r>
          </a:p>
        </p:txBody>
      </p:sp>
      <p:sp>
        <p:nvSpPr>
          <p:cNvPr id="5" name="Marcador de Posição de Conteúdo 4">
            <a:extLst>
              <a:ext uri="{FF2B5EF4-FFF2-40B4-BE49-F238E27FC236}">
                <a16:creationId xmlns:a16="http://schemas.microsoft.com/office/drawing/2014/main" id="{CC88D03E-074B-430C-B6E3-0FEB3F77FEA5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223714" y="2855233"/>
            <a:ext cx="7820025" cy="1021987"/>
          </a:xfrm>
        </p:spPr>
        <p:txBody>
          <a:bodyPr lIns="0" tIns="0" rIns="0" bIns="0">
            <a:noAutofit/>
          </a:bodyPr>
          <a:lstStyle>
            <a:lvl1pPr marL="288021" indent="0">
              <a:lnSpc>
                <a:spcPts val="2000"/>
              </a:lnSpc>
              <a:spcAft>
                <a:spcPts val="0"/>
              </a:spcAft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lnSpc>
                <a:spcPts val="2200"/>
              </a:lnSpc>
              <a:spcAft>
                <a:spcPts val="0"/>
              </a:spcAft>
              <a:defRPr sz="1600" b="1"/>
            </a:lvl2pPr>
            <a:lvl3pPr indent="0">
              <a:lnSpc>
                <a:spcPct val="100000"/>
              </a:lnSpc>
              <a:defRPr sz="1400"/>
            </a:lvl3pPr>
            <a:lvl4pPr indent="0">
              <a:lnSpc>
                <a:spcPct val="100000"/>
              </a:lnSpc>
              <a:defRPr sz="1400"/>
            </a:lvl4pPr>
            <a:lvl5pPr indent="0">
              <a:lnSpc>
                <a:spcPct val="100000"/>
              </a:lnSpc>
              <a:defRPr sz="1400"/>
            </a:lvl5pPr>
          </a:lstStyle>
          <a:p>
            <a:pPr lvl="1"/>
            <a:r>
              <a:rPr lang="pt-PT" dirty="0"/>
              <a:t>Segundo nível</a:t>
            </a:r>
          </a:p>
        </p:txBody>
      </p:sp>
      <p:sp>
        <p:nvSpPr>
          <p:cNvPr id="17" name="Marcador de Posição de Conteúdo 34">
            <a:extLst>
              <a:ext uri="{FF2B5EF4-FFF2-40B4-BE49-F238E27FC236}">
                <a16:creationId xmlns:a16="http://schemas.microsoft.com/office/drawing/2014/main" id="{4B9D91E7-AD06-428F-838E-E90934B621C5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3947611" y="3896270"/>
            <a:ext cx="6972300" cy="1447459"/>
          </a:xfrm>
        </p:spPr>
        <p:txBody>
          <a:bodyPr lIns="0" tIns="360000" rIns="0" bIns="0">
            <a:normAutofit/>
          </a:bodyPr>
          <a:lstStyle>
            <a:lvl1pPr marL="288021" indent="-288021" algn="l">
              <a:lnSpc>
                <a:spcPct val="100000"/>
              </a:lnSpc>
              <a:spcAft>
                <a:spcPts val="1800"/>
              </a:spcAft>
              <a:defRPr sz="1400"/>
            </a:lvl1pPr>
            <a:lvl2pPr marL="288021" indent="-288021" algn="l">
              <a:lnSpc>
                <a:spcPct val="100000"/>
              </a:lnSpc>
              <a:spcAft>
                <a:spcPts val="1800"/>
              </a:spcAft>
              <a:defRPr sz="1400"/>
            </a:lvl2pPr>
            <a:lvl3pPr marL="288021" indent="-288021" algn="l">
              <a:lnSpc>
                <a:spcPct val="100000"/>
              </a:lnSpc>
              <a:spcAft>
                <a:spcPts val="1800"/>
              </a:spcAft>
              <a:defRPr sz="1400"/>
            </a:lvl3pPr>
            <a:lvl4pPr marL="288021" indent="-288021" algn="l">
              <a:lnSpc>
                <a:spcPct val="100000"/>
              </a:lnSpc>
              <a:spcAft>
                <a:spcPts val="1800"/>
              </a:spcAft>
              <a:defRPr sz="1400"/>
            </a:lvl4pPr>
            <a:lvl5pPr marL="288021" indent="-288021" algn="l">
              <a:lnSpc>
                <a:spcPct val="100000"/>
              </a:lnSpc>
              <a:spcAft>
                <a:spcPts val="1800"/>
              </a:spcAft>
              <a:defRPr sz="1400"/>
            </a:lvl5pPr>
          </a:lstStyle>
          <a:p>
            <a:pPr lvl="2"/>
            <a:r>
              <a:rPr lang="pt-PT" dirty="0"/>
              <a:t>Terceiro nível</a:t>
            </a:r>
          </a:p>
        </p:txBody>
      </p:sp>
    </p:spTree>
    <p:extLst>
      <p:ext uri="{BB962C8B-B14F-4D97-AF65-F5344CB8AC3E}">
        <p14:creationId xmlns:p14="http://schemas.microsoft.com/office/powerpoint/2010/main" val="3960679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55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D216C-99B4-46FD-9645-45F771DF8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E09BB78-F60F-4B6D-8CA4-0DA94B3AF5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9EB93FB-68B0-4439-B857-8470CD7611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133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D216C-99B4-46FD-9645-45F771DF8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E09BB78-F60F-4B6D-8CA4-0DA94B3AF5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9EB93FB-68B0-4439-B857-8470CD7611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831B8F9-DF13-4E0D-859C-8BFE5FF4E4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92429" y="3239837"/>
            <a:ext cx="5207143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52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D216C-99B4-46FD-9645-45F771DF8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E09BB78-F60F-4B6D-8CA4-0DA94B3AF5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9EB93FB-68B0-4439-B857-8470CD7611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831B8F9-DF13-4E0D-859C-8BFE5FF4E4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92429" y="3239837"/>
            <a:ext cx="5207143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17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squema Personalizado">
    <p:bg>
      <p:bgPr>
        <a:solidFill>
          <a:srgbClr val="298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D216C-99B4-46FD-9645-45F771DF8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E09BB78-F60F-4B6D-8CA4-0DA94B3AF5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LINK&amp;GROW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APRESENTA-SE </a:t>
            </a:r>
            <a:r>
              <a:rPr lang="en-US" dirty="0"/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9EB93FB-68B0-4439-B857-8470CD7611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6259D19-1709-4B15-9A95-F88916F9B3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92429" y="3239837"/>
            <a:ext cx="5207143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09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squema Personalizado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D216C-99B4-46FD-9645-45F771DF8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E09BB78-F60F-4B6D-8CA4-0DA94B3AF5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LINK&amp;GROW</a:t>
            </a:r>
            <a:r>
              <a:rPr lang="en-US" dirty="0">
                <a:solidFill>
                  <a:srgbClr val="2981F5"/>
                </a:solidFill>
              </a:rPr>
              <a:t> APRESENTA-SE </a:t>
            </a:r>
            <a:r>
              <a:rPr lang="en-US" dirty="0"/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9EB93FB-68B0-4439-B857-8470CD7611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7" name="Marcador de Posição da Imagem 6">
            <a:extLst>
              <a:ext uri="{FF2B5EF4-FFF2-40B4-BE49-F238E27FC236}">
                <a16:creationId xmlns:a16="http://schemas.microsoft.com/office/drawing/2014/main" id="{2F8153C5-933A-4C4E-80B3-D055B48B4F2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71863" y="3238500"/>
            <a:ext cx="5248275" cy="1104900"/>
          </a:xfrm>
        </p:spPr>
        <p:txBody>
          <a:bodyPr/>
          <a:lstStyle>
            <a:lvl1pPr algn="ctr">
              <a:defRPr/>
            </a:lvl1pPr>
          </a:lstStyle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425885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squema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ção do Número do Diapositivo 7">
            <a:extLst>
              <a:ext uri="{FF2B5EF4-FFF2-40B4-BE49-F238E27FC236}">
                <a16:creationId xmlns:a16="http://schemas.microsoft.com/office/drawing/2014/main" id="{2BC7C6EA-1DE7-405E-8E3D-03C014C3DA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0" name="Marcador de Posição do Rodapé 9">
            <a:extLst>
              <a:ext uri="{FF2B5EF4-FFF2-40B4-BE49-F238E27FC236}">
                <a16:creationId xmlns:a16="http://schemas.microsoft.com/office/drawing/2014/main" id="{8888995A-D804-45B4-B2EC-B18517EE1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</p:spTree>
    <p:extLst>
      <p:ext uri="{BB962C8B-B14F-4D97-AF65-F5344CB8AC3E}">
        <p14:creationId xmlns:p14="http://schemas.microsoft.com/office/powerpoint/2010/main" val="10566798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14778" y="419756"/>
            <a:ext cx="748474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33" indent="0" algn="ctr">
              <a:buNone/>
              <a:defRPr sz="2000"/>
            </a:lvl2pPr>
            <a:lvl3pPr marL="914467" indent="0" algn="ctr">
              <a:buNone/>
              <a:defRPr sz="1800"/>
            </a:lvl3pPr>
            <a:lvl4pPr marL="1371700" indent="0" algn="ctr">
              <a:buNone/>
              <a:defRPr sz="1600"/>
            </a:lvl4pPr>
            <a:lvl5pPr marL="1828933" indent="0" algn="ctr">
              <a:buNone/>
              <a:defRPr sz="1600"/>
            </a:lvl5pPr>
            <a:lvl6pPr marL="2286166" indent="0" algn="ctr">
              <a:buNone/>
              <a:defRPr sz="1600"/>
            </a:lvl6pPr>
            <a:lvl7pPr marL="2743399" indent="0" algn="ctr">
              <a:buNone/>
              <a:defRPr sz="1600"/>
            </a:lvl7pPr>
            <a:lvl8pPr marL="3200632" indent="0" algn="ctr">
              <a:buNone/>
              <a:defRPr sz="1600"/>
            </a:lvl8pPr>
            <a:lvl9pPr marL="3657865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19678" y="1890412"/>
            <a:ext cx="10080625" cy="4765297"/>
          </a:xfrm>
        </p:spPr>
        <p:txBody>
          <a:bodyPr>
            <a:noAutofit/>
          </a:bodyPr>
          <a:lstStyle/>
          <a:p>
            <a:pPr lvl="0"/>
            <a:r>
              <a:rPr lang="pt-PT" dirty="0"/>
              <a:t>Clique para editar os estilos do texto de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4" name="Título 23">
            <a:extLst>
              <a:ext uri="{FF2B5EF4-FFF2-40B4-BE49-F238E27FC236}">
                <a16:creationId xmlns:a16="http://schemas.microsoft.com/office/drawing/2014/main" id="{4BEE0A4A-05B1-436F-AD02-9212EA46E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</p:spTree>
    <p:extLst>
      <p:ext uri="{BB962C8B-B14F-4D97-AF65-F5344CB8AC3E}">
        <p14:creationId xmlns:p14="http://schemas.microsoft.com/office/powerpoint/2010/main" val="36090670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72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cliente intro 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57731" y="419756"/>
            <a:ext cx="674179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1">
                    <a:alpha val="10000"/>
                  </a:schemeClr>
                </a:solidFill>
              </a:defRPr>
            </a:lvl1pPr>
            <a:lvl2pPr marL="457233" indent="0" algn="ctr">
              <a:buNone/>
              <a:defRPr sz="2000"/>
            </a:lvl2pPr>
            <a:lvl3pPr marL="914467" indent="0" algn="ctr">
              <a:buNone/>
              <a:defRPr sz="1800"/>
            </a:lvl3pPr>
            <a:lvl4pPr marL="1371700" indent="0" algn="ctr">
              <a:buNone/>
              <a:defRPr sz="1600"/>
            </a:lvl4pPr>
            <a:lvl5pPr marL="1828933" indent="0" algn="ctr">
              <a:buNone/>
              <a:defRPr sz="1600"/>
            </a:lvl5pPr>
            <a:lvl6pPr marL="2286166" indent="0" algn="ctr">
              <a:buNone/>
              <a:defRPr sz="1600"/>
            </a:lvl6pPr>
            <a:lvl7pPr marL="2743399" indent="0" algn="ctr">
              <a:buNone/>
              <a:defRPr sz="1600"/>
            </a:lvl7pPr>
            <a:lvl8pPr marL="3200632" indent="0" algn="ctr">
              <a:buNone/>
              <a:defRPr sz="1600"/>
            </a:lvl8pPr>
            <a:lvl9pPr marL="3657865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/>
              <a:t>NOME CLIENTE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5076" y="1943101"/>
            <a:ext cx="7804150" cy="4714875"/>
          </a:xfrm>
        </p:spPr>
        <p:txBody>
          <a:bodyPr lIns="0" tIns="0" rIns="0" bIns="0" anchor="t">
            <a:noAutofit/>
          </a:bodyPr>
          <a:lstStyle>
            <a:lvl1pPr marL="0">
              <a:lnSpc>
                <a:spcPts val="4201"/>
              </a:lnSpc>
              <a:defRPr sz="32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pt-PT" dirty="0"/>
              <a:t>Clique para editar os estilos do texto de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 dirty="0"/>
              <a:t> |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D3879B0-551C-40ED-BFE3-E60646AFB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69123"/>
            <a:ext cx="3061675" cy="1021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10" name="Marcador de Posição da Imagem 9">
            <a:extLst>
              <a:ext uri="{FF2B5EF4-FFF2-40B4-BE49-F238E27FC236}">
                <a16:creationId xmlns:a16="http://schemas.microsoft.com/office/drawing/2014/main" id="{AC2D14ED-8CDF-40AD-871F-8AA5DCAC98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62981" y="548026"/>
            <a:ext cx="2836863" cy="465137"/>
          </a:xfrm>
        </p:spPr>
        <p:txBody>
          <a:bodyPr lIns="0" tIns="0" rIns="0" bIns="0">
            <a:noAutofit/>
          </a:bodyPr>
          <a:lstStyle>
            <a:lvl1pPr algn="r">
              <a:defRPr/>
            </a:lvl1pPr>
          </a:lstStyle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7045350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objetivos cliente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C06490-F223-418D-9925-A3D4C07E3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80698"/>
            <a:ext cx="3061675" cy="1021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BF709453-8B60-4BBA-A3C7-1723A0A674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1"/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AFA82D6C-B2B0-4294-8FA7-7CD6A7737BE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 dirty="0"/>
              <a:t> |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02824045-759C-4567-BB48-8D13586BC26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505075" y="1933576"/>
            <a:ext cx="7804150" cy="4731657"/>
          </a:xfrm>
        </p:spPr>
        <p:txBody>
          <a:bodyPr lIns="0" tIns="0" rIns="0" bIns="0" anchor="t">
            <a:noAutofit/>
          </a:bodyPr>
          <a:lstStyle>
            <a:lvl1pPr marL="0">
              <a:spcAft>
                <a:spcPts val="2400"/>
              </a:spcAft>
              <a:defRPr sz="3200">
                <a:solidFill>
                  <a:schemeClr val="bg1"/>
                </a:solidFill>
              </a:defRPr>
            </a:lvl1pPr>
            <a:lvl2pPr marL="1177285" indent="-457233">
              <a:lnSpc>
                <a:spcPts val="2400"/>
              </a:lnSpc>
              <a:buClr>
                <a:srgbClr val="2981F5"/>
              </a:buClr>
              <a:buSzPct val="60000"/>
              <a:buFont typeface="+mj-lt"/>
              <a:buAutoNum type="arabicPeriod"/>
              <a:defRPr>
                <a:solidFill>
                  <a:schemeClr val="bg1"/>
                </a:solidFill>
              </a:defRPr>
            </a:lvl2pPr>
            <a:lvl3pPr marL="1080078">
              <a:lnSpc>
                <a:spcPts val="2400"/>
              </a:lnSpc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1"/>
            <a:endParaRPr lang="pt-PT" dirty="0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5A67693-96D1-4E04-9A74-665781ABE4B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48201" y="419756"/>
            <a:ext cx="675132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1">
                    <a:alpha val="10000"/>
                  </a:schemeClr>
                </a:solidFill>
              </a:defRPr>
            </a:lvl1pPr>
            <a:lvl2pPr marL="457233" indent="0" algn="ctr">
              <a:buNone/>
              <a:defRPr sz="2000"/>
            </a:lvl2pPr>
            <a:lvl3pPr marL="914467" indent="0" algn="ctr">
              <a:buNone/>
              <a:defRPr sz="1800"/>
            </a:lvl3pPr>
            <a:lvl4pPr marL="1371700" indent="0" algn="ctr">
              <a:buNone/>
              <a:defRPr sz="1600"/>
            </a:lvl4pPr>
            <a:lvl5pPr marL="1828933" indent="0" algn="ctr">
              <a:buNone/>
              <a:defRPr sz="1600"/>
            </a:lvl5pPr>
            <a:lvl6pPr marL="2286166" indent="0" algn="ctr">
              <a:buNone/>
              <a:defRPr sz="1600"/>
            </a:lvl6pPr>
            <a:lvl7pPr marL="2743399" indent="0" algn="ctr">
              <a:buNone/>
              <a:defRPr sz="1600"/>
            </a:lvl7pPr>
            <a:lvl8pPr marL="3200632" indent="0" algn="ctr">
              <a:buNone/>
              <a:defRPr sz="1600"/>
            </a:lvl8pPr>
            <a:lvl9pPr marL="3657865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</p:spTree>
    <p:extLst>
      <p:ext uri="{BB962C8B-B14F-4D97-AF65-F5344CB8AC3E}">
        <p14:creationId xmlns:p14="http://schemas.microsoft.com/office/powerpoint/2010/main" val="18003357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nivel texto corr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57731" y="419756"/>
            <a:ext cx="674179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33" indent="0" algn="ctr">
              <a:buNone/>
              <a:defRPr sz="2000"/>
            </a:lvl2pPr>
            <a:lvl3pPr marL="914467" indent="0" algn="ctr">
              <a:buNone/>
              <a:defRPr sz="1800"/>
            </a:lvl3pPr>
            <a:lvl4pPr marL="1371700" indent="0" algn="ctr">
              <a:buNone/>
              <a:defRPr sz="1600"/>
            </a:lvl4pPr>
            <a:lvl5pPr marL="1828933" indent="0" algn="ctr">
              <a:buNone/>
              <a:defRPr sz="1600"/>
            </a:lvl5pPr>
            <a:lvl6pPr marL="2286166" indent="0" algn="ctr">
              <a:buNone/>
              <a:defRPr sz="1600"/>
            </a:lvl6pPr>
            <a:lvl7pPr marL="2743399" indent="0" algn="ctr">
              <a:buNone/>
              <a:defRPr sz="1600"/>
            </a:lvl7pPr>
            <a:lvl8pPr marL="3200632" indent="0" algn="ctr">
              <a:buNone/>
              <a:defRPr sz="1600"/>
            </a:lvl8pPr>
            <a:lvl9pPr marL="3657865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0B787F8C-F469-4022-AD7F-78407F901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5FDBA77C-4708-46A9-819B-CBC0742DB6A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770744" y="2066927"/>
            <a:ext cx="9365570" cy="4659313"/>
          </a:xfrm>
        </p:spPr>
        <p:txBody>
          <a:bodyPr lIns="0" tIns="0" rIns="0" bIns="0">
            <a:noAutofit/>
          </a:bodyPr>
          <a:lstStyle>
            <a:lvl1pPr marL="0">
              <a:lnSpc>
                <a:spcPts val="3000"/>
              </a:lnSpc>
              <a:spcAft>
                <a:spcPts val="1800"/>
              </a:spcAft>
              <a:defRPr sz="24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</p:spTree>
    <p:extLst>
      <p:ext uri="{BB962C8B-B14F-4D97-AF65-F5344CB8AC3E}">
        <p14:creationId xmlns:p14="http://schemas.microsoft.com/office/powerpoint/2010/main" val="9052692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nivel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67251" y="419756"/>
            <a:ext cx="673227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33" indent="0" algn="ctr">
              <a:buNone/>
              <a:defRPr sz="2000"/>
            </a:lvl2pPr>
            <a:lvl3pPr marL="914467" indent="0" algn="ctr">
              <a:buNone/>
              <a:defRPr sz="1800"/>
            </a:lvl3pPr>
            <a:lvl4pPr marL="1371700" indent="0" algn="ctr">
              <a:buNone/>
              <a:defRPr sz="1600"/>
            </a:lvl4pPr>
            <a:lvl5pPr marL="1828933" indent="0" algn="ctr">
              <a:buNone/>
              <a:defRPr sz="1600"/>
            </a:lvl5pPr>
            <a:lvl6pPr marL="2286166" indent="0" algn="ctr">
              <a:buNone/>
              <a:defRPr sz="1600"/>
            </a:lvl6pPr>
            <a:lvl7pPr marL="2743399" indent="0" algn="ctr">
              <a:buNone/>
              <a:defRPr sz="1600"/>
            </a:lvl7pPr>
            <a:lvl8pPr marL="3200632" indent="0" algn="ctr">
              <a:buNone/>
              <a:defRPr sz="1600"/>
            </a:lvl8pPr>
            <a:lvl9pPr marL="3657865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0B787F8C-F469-4022-AD7F-78407F901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616DDD9A-3364-4B98-BCE1-6AC69B72595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308102" y="2087790"/>
            <a:ext cx="9828213" cy="4760913"/>
          </a:xfrm>
        </p:spPr>
        <p:txBody>
          <a:bodyPr>
            <a:normAutofit/>
          </a:bodyPr>
          <a:lstStyle>
            <a:lvl1pPr marL="288021" indent="-288021">
              <a:lnSpc>
                <a:spcPts val="2800"/>
              </a:lnSpc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4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11" name="Marcador de Posição da Imagem 9">
            <a:extLst>
              <a:ext uri="{FF2B5EF4-FFF2-40B4-BE49-F238E27FC236}">
                <a16:creationId xmlns:a16="http://schemas.microsoft.com/office/drawing/2014/main" id="{27ACD884-6443-4DE0-B987-CF1D80BFAD7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62981" y="548026"/>
            <a:ext cx="2836863" cy="465137"/>
          </a:xfrm>
        </p:spPr>
        <p:txBody>
          <a:bodyPr lIns="0" tIns="0" rIns="0" bIns="0">
            <a:noAutofit/>
          </a:bodyPr>
          <a:lstStyle>
            <a:lvl1pPr algn="r">
              <a:defRPr/>
            </a:lvl1pPr>
          </a:lstStyle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0658737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nivel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67251" y="419756"/>
            <a:ext cx="673227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33" indent="0" algn="ctr">
              <a:buNone/>
              <a:defRPr sz="2000"/>
            </a:lvl2pPr>
            <a:lvl3pPr marL="914467" indent="0" algn="ctr">
              <a:buNone/>
              <a:defRPr sz="1800"/>
            </a:lvl3pPr>
            <a:lvl4pPr marL="1371700" indent="0" algn="ctr">
              <a:buNone/>
              <a:defRPr sz="1600"/>
            </a:lvl4pPr>
            <a:lvl5pPr marL="1828933" indent="0" algn="ctr">
              <a:buNone/>
              <a:defRPr sz="1600"/>
            </a:lvl5pPr>
            <a:lvl6pPr marL="2286166" indent="0" algn="ctr">
              <a:buNone/>
              <a:defRPr sz="1600"/>
            </a:lvl6pPr>
            <a:lvl7pPr marL="2743399" indent="0" algn="ctr">
              <a:buNone/>
              <a:defRPr sz="1600"/>
            </a:lvl7pPr>
            <a:lvl8pPr marL="3200632" indent="0" algn="ctr">
              <a:buNone/>
              <a:defRPr sz="1600"/>
            </a:lvl8pPr>
            <a:lvl9pPr marL="3657865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0B787F8C-F469-4022-AD7F-78407F901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14" name="Marcador de Posição de Conteúdo 13">
            <a:extLst>
              <a:ext uri="{FF2B5EF4-FFF2-40B4-BE49-F238E27FC236}">
                <a16:creationId xmlns:a16="http://schemas.microsoft.com/office/drawing/2014/main" id="{17A96804-AFEE-4F38-A973-576F47F5094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47731" y="1750086"/>
            <a:ext cx="10243527" cy="632731"/>
          </a:xfrm>
        </p:spPr>
        <p:txBody>
          <a:bodyPr wrap="square" lIns="0" tIns="0" rIns="0" bIns="0" anchor="b" anchorCtr="0">
            <a:noAutofit/>
          </a:bodyPr>
          <a:lstStyle>
            <a:lvl1pPr marL="936068"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1725875" indent="-285771">
              <a:buClr>
                <a:srgbClr val="2981F5"/>
              </a:buClr>
              <a:buSzPct val="150000"/>
              <a:buFont typeface="Arial" panose="020B0604020202020204" pitchFamily="34" charset="0"/>
              <a:buChar char="•"/>
              <a:defRPr sz="1400"/>
            </a:lvl2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23" name="Marcador de Posição de Conteúdo 13">
            <a:extLst>
              <a:ext uri="{FF2B5EF4-FFF2-40B4-BE49-F238E27FC236}">
                <a16:creationId xmlns:a16="http://schemas.microsoft.com/office/drawing/2014/main" id="{FF719BDE-AC42-4A03-A3BF-30F4A0F46A3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38206" y="5219703"/>
            <a:ext cx="10243527" cy="1712231"/>
          </a:xfrm>
        </p:spPr>
        <p:txBody>
          <a:bodyPr wrap="square" lIns="0" tIns="504000" rIns="0" bIns="0">
            <a:noAutofit/>
          </a:bodyPr>
          <a:lstStyle>
            <a:lvl1pPr marL="936068"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1725875" indent="-285771">
              <a:buClr>
                <a:srgbClr val="2981F5"/>
              </a:buClr>
              <a:buSzPct val="150000"/>
              <a:buFont typeface="Arial" panose="020B0604020202020204" pitchFamily="34" charset="0"/>
              <a:buChar char="•"/>
              <a:defRPr sz="1400"/>
            </a:lvl2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25" name="Marcador de Posição de Conteúdo 13">
            <a:extLst>
              <a:ext uri="{FF2B5EF4-FFF2-40B4-BE49-F238E27FC236}">
                <a16:creationId xmlns:a16="http://schemas.microsoft.com/office/drawing/2014/main" id="{44F0F8DC-45D9-432E-90BB-7F8567AE6F8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47731" y="2771766"/>
            <a:ext cx="10243527" cy="2434395"/>
          </a:xfrm>
        </p:spPr>
        <p:txBody>
          <a:bodyPr wrap="square" lIns="0" tIns="0" rIns="0" bIns="0">
            <a:noAutofit/>
          </a:bodyPr>
          <a:lstStyle>
            <a:lvl1pPr marL="1944141" indent="-288021">
              <a:lnSpc>
                <a:spcPct val="100000"/>
              </a:lnSpc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1725875" indent="-285771">
              <a:buClr>
                <a:srgbClr val="2981F5"/>
              </a:buClr>
              <a:buSzPct val="150000"/>
              <a:buFont typeface="Arial" panose="020B0604020202020204" pitchFamily="34" charset="0"/>
              <a:buChar char="•"/>
              <a:defRPr sz="1400"/>
            </a:lvl2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</p:spTree>
    <p:extLst>
      <p:ext uri="{BB962C8B-B14F-4D97-AF65-F5344CB8AC3E}">
        <p14:creationId xmlns:p14="http://schemas.microsoft.com/office/powerpoint/2010/main" val="2465377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squema Personalizado">
    <p:bg>
      <p:bgPr>
        <a:solidFill>
          <a:srgbClr val="298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D216C-99B4-46FD-9645-45F771DF8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E09BB78-F60F-4B6D-8CA4-0DA94B3AF5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LINK&amp;GROW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APRESENTA-SE </a:t>
            </a:r>
            <a:r>
              <a:rPr lang="en-US" dirty="0"/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9EB93FB-68B0-4439-B857-8470CD7611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6259D19-1709-4B15-9A95-F88916F9B3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92429" y="3239837"/>
            <a:ext cx="5207143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3019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emunh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9A23D8F1-FAA8-433D-BBB2-E96D5B06E15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8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6A87E93C-2BD8-430A-A03C-415D797DEE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56320" y="7265310"/>
            <a:ext cx="2743200" cy="145143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5" name="Marcador de Posição de Conteúdo 14">
            <a:extLst>
              <a:ext uri="{FF2B5EF4-FFF2-40B4-BE49-F238E27FC236}">
                <a16:creationId xmlns:a16="http://schemas.microsoft.com/office/drawing/2014/main" id="{7701B744-9C9B-4A68-ACD0-F6AB9E529AC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495550" y="2017586"/>
            <a:ext cx="7200901" cy="3684995"/>
          </a:xfrm>
        </p:spPr>
        <p:txBody>
          <a:bodyPr lIns="0" tIns="0" rIns="0" bIns="0">
            <a:noAutofit/>
          </a:bodyPr>
          <a:lstStyle>
            <a:lvl1pPr marL="0" algn="ctr">
              <a:lnSpc>
                <a:spcPts val="3400"/>
              </a:lnSpc>
              <a:spcAft>
                <a:spcPts val="0"/>
              </a:spcAft>
              <a:defRPr sz="2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30" name="Marcador de Posição do Texto 29">
            <a:extLst>
              <a:ext uri="{FF2B5EF4-FFF2-40B4-BE49-F238E27FC236}">
                <a16:creationId xmlns:a16="http://schemas.microsoft.com/office/drawing/2014/main" id="{3FD38935-E78B-43A0-B13A-72713E2B17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86981" y="6169028"/>
            <a:ext cx="4618038" cy="393699"/>
          </a:xfrm>
        </p:spPr>
        <p:txBody>
          <a:bodyPr wrap="none" lIns="0" tIns="0" rIns="0" bIns="0">
            <a:noAutofit/>
          </a:bodyPr>
          <a:lstStyle>
            <a:lvl2pPr marL="0" algn="ctr">
              <a:lnSpc>
                <a:spcPct val="100000"/>
              </a:lnSpc>
              <a:spcAft>
                <a:spcPts val="0"/>
              </a:spcAft>
              <a:defRPr b="1">
                <a:solidFill>
                  <a:srgbClr val="2981F5"/>
                </a:solidFill>
              </a:defRPr>
            </a:lvl2pPr>
          </a:lstStyle>
          <a:p>
            <a:pPr lvl="1"/>
            <a:r>
              <a:rPr lang="pt-PT" dirty="0"/>
              <a:t>Segundo nível</a:t>
            </a:r>
          </a:p>
        </p:txBody>
      </p:sp>
      <p:sp>
        <p:nvSpPr>
          <p:cNvPr id="32" name="Marcador de Posição do Texto 31">
            <a:extLst>
              <a:ext uri="{FF2B5EF4-FFF2-40B4-BE49-F238E27FC236}">
                <a16:creationId xmlns:a16="http://schemas.microsoft.com/office/drawing/2014/main" id="{BC2A01EF-1BBE-4A5B-97AC-B278903CA9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86981" y="6562727"/>
            <a:ext cx="4618038" cy="370785"/>
          </a:xfrm>
        </p:spPr>
        <p:txBody>
          <a:bodyPr wrap="none" lIns="0" tIns="0" rIns="0" bIns="0">
            <a:noAutofit/>
          </a:bodyPr>
          <a:lstStyle>
            <a:lvl3pPr marL="0" indent="0" algn="ctr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rgbClr val="2981F5"/>
                </a:solidFill>
              </a:defRPr>
            </a:lvl3pPr>
          </a:lstStyle>
          <a:p>
            <a:pPr lvl="2"/>
            <a:r>
              <a:rPr lang="pt-PT" dirty="0"/>
              <a:t>Terceiro nível</a:t>
            </a:r>
          </a:p>
        </p:txBody>
      </p:sp>
      <p:sp>
        <p:nvSpPr>
          <p:cNvPr id="35" name="Subtítulo 32">
            <a:extLst>
              <a:ext uri="{FF2B5EF4-FFF2-40B4-BE49-F238E27FC236}">
                <a16:creationId xmlns:a16="http://schemas.microsoft.com/office/drawing/2014/main" id="{D1568FCD-E678-48E3-9E4D-5BD9DC141E32}"/>
              </a:ext>
            </a:extLst>
          </p:cNvPr>
          <p:cNvSpPr txBox="1">
            <a:spLocks/>
          </p:cNvSpPr>
          <p:nvPr userDrawn="1"/>
        </p:nvSpPr>
        <p:spPr>
          <a:xfrm>
            <a:off x="5543556" y="150496"/>
            <a:ext cx="6036945" cy="590531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25000" lnSpcReduction="20000"/>
          </a:bodyPr>
          <a:lstStyle>
            <a:lvl1pPr marL="432000" indent="0" algn="l" defTabSz="91440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Font typeface="Arial" panose="020B0604020202020204" pitchFamily="34" charset="0"/>
              <a:buNone/>
              <a:defRPr sz="3600" kern="1200">
                <a:solidFill>
                  <a:srgbClr val="2981F5"/>
                </a:solidFill>
                <a:latin typeface="+mn-lt"/>
                <a:ea typeface="+mn-ea"/>
                <a:cs typeface="+mn-cs"/>
              </a:defRPr>
            </a:lvl1pPr>
            <a:lvl2pPr marL="144000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28000" indent="-288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40000" indent="0" algn="l" defTabSz="9144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8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t-PT" sz="79606" baseline="-30000" dirty="0">
                <a:solidFill>
                  <a:schemeClr val="bg2">
                    <a:lumMod val="25000"/>
                    <a:alpha val="10000"/>
                  </a:schemeClr>
                </a:solidFill>
              </a:rPr>
              <a:t>“</a:t>
            </a:r>
            <a:r>
              <a:rPr lang="pt-PT" sz="24002" b="1" dirty="0">
                <a:solidFill>
                  <a:schemeClr val="bg2">
                    <a:lumMod val="25000"/>
                    <a:alpha val="10000"/>
                  </a:schemeClr>
                </a:solidFill>
              </a:rPr>
              <a:t>DIZEM</a:t>
            </a:r>
            <a:r>
              <a:rPr lang="pt-PT" sz="79606" baseline="-32000" dirty="0">
                <a:solidFill>
                  <a:schemeClr val="bg2">
                    <a:lumMod val="25000"/>
                    <a:alpha val="10000"/>
                  </a:schemeClr>
                </a:solidFill>
              </a:rPr>
              <a:t>”</a:t>
            </a:r>
            <a:endParaRPr lang="pt-PT" sz="28602" baseline="-32000" dirty="0">
              <a:solidFill>
                <a:schemeClr val="bg2">
                  <a:lumMod val="25000"/>
                  <a:alpha val="10000"/>
                </a:schemeClr>
              </a:solidFill>
            </a:endParaRP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B8FF88C2-FAAB-40F5-8549-46E0CEFB1866}"/>
              </a:ext>
            </a:extLst>
          </p:cNvPr>
          <p:cNvSpPr txBox="1"/>
          <p:nvPr userDrawn="1"/>
        </p:nvSpPr>
        <p:spPr>
          <a:xfrm>
            <a:off x="1550122" y="1686204"/>
            <a:ext cx="769525" cy="15390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PT" sz="10001" b="1" dirty="0">
                <a:solidFill>
                  <a:srgbClr val="2981F5"/>
                </a:solidFill>
              </a:rPr>
              <a:t>“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F7B3FD57-E80C-4A32-BF92-0F26FB2A57FB}"/>
              </a:ext>
            </a:extLst>
          </p:cNvPr>
          <p:cNvSpPr txBox="1"/>
          <p:nvPr userDrawn="1"/>
        </p:nvSpPr>
        <p:spPr>
          <a:xfrm>
            <a:off x="9872359" y="4772214"/>
            <a:ext cx="769525" cy="15390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pt-PT" sz="10001" b="1" dirty="0">
                <a:solidFill>
                  <a:srgbClr val="2981F5"/>
                </a:solidFill>
              </a:rPr>
              <a:t>”</a:t>
            </a:r>
          </a:p>
        </p:txBody>
      </p:sp>
      <p:sp>
        <p:nvSpPr>
          <p:cNvPr id="40" name="Título 39">
            <a:extLst>
              <a:ext uri="{FF2B5EF4-FFF2-40B4-BE49-F238E27FC236}">
                <a16:creationId xmlns:a16="http://schemas.microsoft.com/office/drawing/2014/main" id="{88C48FE4-E630-4D3A-AA19-650E1AE2C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80698"/>
            <a:ext cx="3061675" cy="1021988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</p:spTree>
    <p:extLst>
      <p:ext uri="{BB962C8B-B14F-4D97-AF65-F5344CB8AC3E}">
        <p14:creationId xmlns:p14="http://schemas.microsoft.com/office/powerpoint/2010/main" val="2893810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649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óp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B41A0728-1592-4BB7-96FB-D09AF262AB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08100" y="1935263"/>
            <a:ext cx="10091420" cy="922923"/>
          </a:xfrm>
        </p:spPr>
        <p:txBody>
          <a:bodyPr/>
          <a:lstStyle>
            <a:lvl1pPr>
              <a:defRPr sz="3200"/>
            </a:lvl1pPr>
            <a:lvl5pPr>
              <a:defRPr sz="1800"/>
            </a:lvl5pPr>
          </a:lstStyle>
          <a:p>
            <a:pPr lvl="0"/>
            <a:r>
              <a:rPr lang="pt-PT" dirty="0"/>
              <a:t>Clique para editar os estilos do texto de Modelo</a:t>
            </a:r>
          </a:p>
          <a:p>
            <a:pPr lvl="4"/>
            <a:endParaRPr lang="pt-PT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737E8183-5A40-4195-A0F1-45E867EB2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11" name="Marcador de Posição do Rodapé 10">
            <a:extLst>
              <a:ext uri="{FF2B5EF4-FFF2-40B4-BE49-F238E27FC236}">
                <a16:creationId xmlns:a16="http://schemas.microsoft.com/office/drawing/2014/main" id="{968A4E13-9F1A-45A4-A33D-75FF366093D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12" name="Marcador de Posição do Número do Diapositivo 11">
            <a:extLst>
              <a:ext uri="{FF2B5EF4-FFF2-40B4-BE49-F238E27FC236}">
                <a16:creationId xmlns:a16="http://schemas.microsoft.com/office/drawing/2014/main" id="{D04BAE3F-BC3B-48E7-8C2B-A119505613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0FD8EEB-54DC-4C2D-9AC5-2F7DF51BD6D1}"/>
              </a:ext>
            </a:extLst>
          </p:cNvPr>
          <p:cNvSpPr txBox="1"/>
          <p:nvPr userDrawn="1"/>
        </p:nvSpPr>
        <p:spPr>
          <a:xfrm>
            <a:off x="844952" y="2843236"/>
            <a:ext cx="10492042" cy="3162941"/>
          </a:xfrm>
          <a:prstGeom prst="rect">
            <a:avLst/>
          </a:prstGeom>
          <a:noFill/>
        </p:spPr>
        <p:txBody>
          <a:bodyPr wrap="none" tIns="0" bIns="0" numCol="2" spcCol="720000">
            <a:noAutofit/>
          </a:bodyPr>
          <a:lstStyle/>
          <a:p>
            <a:pPr marL="1872136" marR="0" lvl="4" indent="-288021" algn="l" defTabSz="9144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sz="1800" dirty="0"/>
              <a:t>Quinto nível</a:t>
            </a:r>
          </a:p>
          <a:p>
            <a:pPr marL="1872136" marR="0" lvl="4" indent="-288021" algn="l" defTabSz="9144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sz="1800" dirty="0"/>
              <a:t>Quinto nível</a:t>
            </a:r>
          </a:p>
          <a:p>
            <a:pPr marL="1872136" marR="0" lvl="4" indent="-288021" algn="l" defTabSz="9144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sz="1800" dirty="0"/>
              <a:t>Quinto nível</a:t>
            </a:r>
          </a:p>
          <a:p>
            <a:pPr marL="1872136" marR="0" lvl="4" indent="-288021" algn="l" defTabSz="9144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sz="1800" dirty="0"/>
              <a:t>Quinto nível</a:t>
            </a:r>
          </a:p>
          <a:p>
            <a:pPr marL="1872136" marR="0" lvl="4" indent="-288021" algn="l" defTabSz="9144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sz="1800" dirty="0"/>
              <a:t>Quinto nível</a:t>
            </a:r>
          </a:p>
          <a:p>
            <a:pPr marL="1872136" marR="0" lvl="4" indent="-288021" algn="l" defTabSz="9144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sz="1800" dirty="0"/>
              <a:t>Quinto nível</a:t>
            </a:r>
          </a:p>
          <a:p>
            <a:pPr marL="1872136" marR="0" lvl="4" indent="-288021" algn="l" defTabSz="9144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sz="1800" dirty="0"/>
              <a:t>Quinto nível</a:t>
            </a:r>
          </a:p>
          <a:p>
            <a:pPr marL="1872136" marR="0" lvl="4" indent="-288021" algn="l" defTabSz="9144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sz="1800" dirty="0"/>
              <a:t>Quinto nível</a:t>
            </a:r>
          </a:p>
          <a:p>
            <a:pPr marL="1440104" marR="0" lvl="4" indent="0" algn="l" defTabSz="9144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lang="pt-PT" sz="1800" dirty="0"/>
          </a:p>
          <a:p>
            <a:pPr marL="1728125" marR="0" lvl="4" indent="-288021" algn="l" defTabSz="9144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sz="1800" dirty="0"/>
              <a:t>Quinto nível</a:t>
            </a:r>
          </a:p>
          <a:p>
            <a:pPr marL="1728125" marR="0" lvl="4" indent="-288021" algn="l" defTabSz="9144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sz="1800" dirty="0"/>
              <a:t>Quinto nível</a:t>
            </a:r>
          </a:p>
          <a:p>
            <a:pPr marL="1728125" marR="0" lvl="4" indent="-288021" algn="l" defTabSz="9144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sz="1800" dirty="0"/>
              <a:t>Quinto nível</a:t>
            </a:r>
          </a:p>
          <a:p>
            <a:pPr marL="1728125" marR="0" lvl="4" indent="-288021" algn="l" defTabSz="9144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sz="1800" dirty="0"/>
              <a:t>Quinto nível</a:t>
            </a:r>
          </a:p>
          <a:p>
            <a:pPr marL="1728125" marR="0" lvl="4" indent="-288021" algn="l" defTabSz="9144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sz="1800" dirty="0"/>
              <a:t>Quinto nível</a:t>
            </a:r>
          </a:p>
          <a:p>
            <a:pPr marL="1728125" marR="0" lvl="4" indent="-288021" algn="l" defTabSz="9144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sz="1800" dirty="0"/>
              <a:t>Quinto nível</a:t>
            </a:r>
          </a:p>
          <a:p>
            <a:pPr marL="1728125" marR="0" lvl="4" indent="-288021" algn="l" defTabSz="9144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sz="1800" dirty="0"/>
              <a:t>Quinto nível</a:t>
            </a:r>
          </a:p>
          <a:p>
            <a:pPr marL="1728125" marR="0" lvl="4" indent="-288021" algn="l" defTabSz="9144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sz="1800" dirty="0"/>
              <a:t>Quinto nível</a:t>
            </a:r>
          </a:p>
          <a:p>
            <a:pPr marL="1728125" marR="0" lvl="4" indent="-288021" algn="l" defTabSz="9144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pt-PT" sz="1800" dirty="0"/>
          </a:p>
        </p:txBody>
      </p:sp>
      <p:sp>
        <p:nvSpPr>
          <p:cNvPr id="19" name="Subtítulo 2">
            <a:extLst>
              <a:ext uri="{FF2B5EF4-FFF2-40B4-BE49-F238E27FC236}">
                <a16:creationId xmlns:a16="http://schemas.microsoft.com/office/drawing/2014/main" id="{2A6113BB-3438-4CE9-8DC6-3A118F9735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57731" y="419756"/>
            <a:ext cx="674179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33" indent="0" algn="ctr">
              <a:buNone/>
              <a:defRPr sz="2000"/>
            </a:lvl2pPr>
            <a:lvl3pPr marL="914467" indent="0" algn="ctr">
              <a:buNone/>
              <a:defRPr sz="1800"/>
            </a:lvl3pPr>
            <a:lvl4pPr marL="1371700" indent="0" algn="ctr">
              <a:buNone/>
              <a:defRPr sz="1600"/>
            </a:lvl4pPr>
            <a:lvl5pPr marL="1828933" indent="0" algn="ctr">
              <a:buNone/>
              <a:defRPr sz="1600"/>
            </a:lvl5pPr>
            <a:lvl6pPr marL="2286166" indent="0" algn="ctr">
              <a:buNone/>
              <a:defRPr sz="1600"/>
            </a:lvl6pPr>
            <a:lvl7pPr marL="2743399" indent="0" algn="ctr">
              <a:buNone/>
              <a:defRPr sz="1600"/>
            </a:lvl7pPr>
            <a:lvl8pPr marL="3200632" indent="0" algn="ctr">
              <a:buNone/>
              <a:defRPr sz="1600"/>
            </a:lvl8pPr>
            <a:lvl9pPr marL="3657865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</p:spTree>
    <p:extLst>
      <p:ext uri="{BB962C8B-B14F-4D97-AF65-F5344CB8AC3E}">
        <p14:creationId xmlns:p14="http://schemas.microsoft.com/office/powerpoint/2010/main" val="13756108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óp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B41A0728-1592-4BB7-96FB-D09AF262AB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08100" y="1935263"/>
            <a:ext cx="10091420" cy="922923"/>
          </a:xfrm>
        </p:spPr>
        <p:txBody>
          <a:bodyPr/>
          <a:lstStyle>
            <a:lvl1pPr>
              <a:defRPr sz="3200"/>
            </a:lvl1pPr>
            <a:lvl5pPr>
              <a:defRPr sz="1800"/>
            </a:lvl5pPr>
          </a:lstStyle>
          <a:p>
            <a:pPr lvl="0"/>
            <a:r>
              <a:rPr lang="pt-PT" dirty="0"/>
              <a:t>Clique para editar os estilos do texto de Modelo</a:t>
            </a:r>
          </a:p>
          <a:p>
            <a:pPr lvl="4"/>
            <a:endParaRPr lang="pt-PT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737E8183-5A40-4195-A0F1-45E867EB2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11" name="Marcador de Posição do Rodapé 10">
            <a:extLst>
              <a:ext uri="{FF2B5EF4-FFF2-40B4-BE49-F238E27FC236}">
                <a16:creationId xmlns:a16="http://schemas.microsoft.com/office/drawing/2014/main" id="{968A4E13-9F1A-45A4-A33D-75FF366093D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12" name="Marcador de Posição do Número do Diapositivo 11">
            <a:extLst>
              <a:ext uri="{FF2B5EF4-FFF2-40B4-BE49-F238E27FC236}">
                <a16:creationId xmlns:a16="http://schemas.microsoft.com/office/drawing/2014/main" id="{D04BAE3F-BC3B-48E7-8C2B-A119505613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1C728296-7E7A-4F74-B2E3-EB428E85D2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2101" y="419756"/>
            <a:ext cx="602742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33" indent="0" algn="ctr">
              <a:buNone/>
              <a:defRPr sz="2000"/>
            </a:lvl2pPr>
            <a:lvl3pPr marL="914467" indent="0" algn="ctr">
              <a:buNone/>
              <a:defRPr sz="1800"/>
            </a:lvl3pPr>
            <a:lvl4pPr marL="1371700" indent="0" algn="ctr">
              <a:buNone/>
              <a:defRPr sz="1600"/>
            </a:lvl4pPr>
            <a:lvl5pPr marL="1828933" indent="0" algn="ctr">
              <a:buNone/>
              <a:defRPr sz="1600"/>
            </a:lvl5pPr>
            <a:lvl6pPr marL="2286166" indent="0" algn="ctr">
              <a:buNone/>
              <a:defRPr sz="1600"/>
            </a:lvl6pPr>
            <a:lvl7pPr marL="2743399" indent="0" algn="ctr">
              <a:buNone/>
              <a:defRPr sz="1600"/>
            </a:lvl7pPr>
            <a:lvl8pPr marL="3200632" indent="0" algn="ctr">
              <a:buNone/>
              <a:defRPr sz="1600"/>
            </a:lvl8pPr>
            <a:lvl9pPr marL="3657865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DFD464F-E780-446F-A3EE-D1F19C0C4F3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495550" y="2890838"/>
            <a:ext cx="9637713" cy="3452812"/>
          </a:xfrm>
        </p:spPr>
        <p:txBody>
          <a:bodyPr lIns="0" tIns="0" rIns="0" bIns="0" numCol="3" spcCol="288000">
            <a:noAutofit/>
          </a:bodyPr>
          <a:lstStyle>
            <a:lvl1pPr marL="288021" indent="-288021">
              <a:lnSpc>
                <a:spcPct val="100000"/>
              </a:lnSpc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PT" dirty="0"/>
              <a:t>Clique para editar </a:t>
            </a:r>
          </a:p>
          <a:p>
            <a:pPr lvl="0"/>
            <a:r>
              <a:rPr lang="pt-PT" dirty="0"/>
              <a:t>os estilos do texto </a:t>
            </a:r>
          </a:p>
          <a:p>
            <a:pPr lvl="0"/>
            <a:r>
              <a:rPr lang="pt-PT" dirty="0"/>
              <a:t>de Modelo Global</a:t>
            </a:r>
          </a:p>
        </p:txBody>
      </p:sp>
    </p:spTree>
    <p:extLst>
      <p:ext uri="{BB962C8B-B14F-4D97-AF65-F5344CB8AC3E}">
        <p14:creationId xmlns:p14="http://schemas.microsoft.com/office/powerpoint/2010/main" val="34237012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PARCERIAS E CERTIFICA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2F3A81E8-A5C8-47AA-BCDD-A3F66317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79320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2B75F3B1-BF6A-45E3-B260-6FCA8630814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DF942B89-F0EA-4AAE-96C4-3AE00E0A582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9" name="Marcador de Posição da Imagem 8">
            <a:extLst>
              <a:ext uri="{FF2B5EF4-FFF2-40B4-BE49-F238E27FC236}">
                <a16:creationId xmlns:a16="http://schemas.microsoft.com/office/drawing/2014/main" id="{4D580061-4E7F-49E0-8942-22CB693A3EB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308100" y="2355644"/>
            <a:ext cx="10091420" cy="4302332"/>
          </a:xfrm>
        </p:spPr>
        <p:txBody>
          <a:bodyPr/>
          <a:lstStyle>
            <a:lvl1pPr algn="r">
              <a:defRPr/>
            </a:lvl1pPr>
          </a:lstStyle>
          <a:p>
            <a:endParaRPr lang="pt-PT" dirty="0"/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A84BC043-F734-4F32-B8E9-065DD2CED57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57731" y="419756"/>
            <a:ext cx="674179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33" indent="0" algn="ctr">
              <a:buNone/>
              <a:defRPr sz="2000"/>
            </a:lvl2pPr>
            <a:lvl3pPr marL="914467" indent="0" algn="ctr">
              <a:buNone/>
              <a:defRPr sz="1800"/>
            </a:lvl3pPr>
            <a:lvl4pPr marL="1371700" indent="0" algn="ctr">
              <a:buNone/>
              <a:defRPr sz="1600"/>
            </a:lvl4pPr>
            <a:lvl5pPr marL="1828933" indent="0" algn="ctr">
              <a:buNone/>
              <a:defRPr sz="1600"/>
            </a:lvl5pPr>
            <a:lvl6pPr marL="2286166" indent="0" algn="ctr">
              <a:buNone/>
              <a:defRPr sz="1600"/>
            </a:lvl6pPr>
            <a:lvl7pPr marL="2743399" indent="0" algn="ctr">
              <a:buNone/>
              <a:defRPr sz="1600"/>
            </a:lvl7pPr>
            <a:lvl8pPr marL="3200632" indent="0" algn="ctr">
              <a:buNone/>
              <a:defRPr sz="1600"/>
            </a:lvl8pPr>
            <a:lvl9pPr marL="3657865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</p:spTree>
    <p:extLst>
      <p:ext uri="{BB962C8B-B14F-4D97-AF65-F5344CB8AC3E}">
        <p14:creationId xmlns:p14="http://schemas.microsoft.com/office/powerpoint/2010/main" val="19343737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08104" y="1932851"/>
            <a:ext cx="10544833" cy="431651"/>
          </a:xfrm>
        </p:spPr>
        <p:txBody>
          <a:bodyPr lIns="0" tIns="0" rIns="0" bIns="0">
            <a:noAutofit/>
          </a:bodyPr>
          <a:lstStyle>
            <a:lvl1pPr marL="0">
              <a:defRPr sz="3200"/>
            </a:lvl1pPr>
          </a:lstStyle>
          <a:p>
            <a:pPr lvl="0"/>
            <a:r>
              <a:rPr lang="pt-PT" dirty="0"/>
              <a:t>Clique para editar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38714324-EB43-46E9-A127-E74A85B153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CFA3228-72F6-4DEE-ADE1-DDD82B40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80698"/>
            <a:ext cx="3061675" cy="1021988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5CBD585F-6159-4DCB-96AF-C29EA56205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86301" y="419756"/>
            <a:ext cx="671322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33" indent="0" algn="ctr">
              <a:buNone/>
              <a:defRPr sz="2000"/>
            </a:lvl2pPr>
            <a:lvl3pPr marL="914467" indent="0" algn="ctr">
              <a:buNone/>
              <a:defRPr sz="1800"/>
            </a:lvl3pPr>
            <a:lvl4pPr marL="1371700" indent="0" algn="ctr">
              <a:buNone/>
              <a:defRPr sz="1600"/>
            </a:lvl4pPr>
            <a:lvl5pPr marL="1828933" indent="0" algn="ctr">
              <a:buNone/>
              <a:defRPr sz="1600"/>
            </a:lvl5pPr>
            <a:lvl6pPr marL="2286166" indent="0" algn="ctr">
              <a:buNone/>
              <a:defRPr sz="1600"/>
            </a:lvl6pPr>
            <a:lvl7pPr marL="2743399" indent="0" algn="ctr">
              <a:buNone/>
              <a:defRPr sz="1600"/>
            </a:lvl7pPr>
            <a:lvl8pPr marL="3200632" indent="0" algn="ctr">
              <a:buNone/>
              <a:defRPr sz="1600"/>
            </a:lvl8pPr>
            <a:lvl9pPr marL="3657865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graphicFrame>
        <p:nvGraphicFramePr>
          <p:cNvPr id="25" name="Tabela 3">
            <a:extLst>
              <a:ext uri="{FF2B5EF4-FFF2-40B4-BE49-F238E27FC236}">
                <a16:creationId xmlns:a16="http://schemas.microsoft.com/office/drawing/2014/main" id="{0A2B2D47-CF7B-4887-B76D-CA9722F9C002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50018262"/>
              </p:ext>
            </p:extLst>
          </p:nvPr>
        </p:nvGraphicFramePr>
        <p:xfrm>
          <a:off x="2494576" y="2802178"/>
          <a:ext cx="6034744" cy="3240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17372">
                  <a:extLst>
                    <a:ext uri="{9D8B030D-6E8A-4147-A177-3AD203B41FA5}">
                      <a16:colId xmlns:a16="http://schemas.microsoft.com/office/drawing/2014/main" val="3864465435"/>
                    </a:ext>
                  </a:extLst>
                </a:gridCol>
                <a:gridCol w="3017372">
                  <a:extLst>
                    <a:ext uri="{9D8B030D-6E8A-4147-A177-3AD203B41FA5}">
                      <a16:colId xmlns:a16="http://schemas.microsoft.com/office/drawing/2014/main" val="3643540877"/>
                    </a:ext>
                  </a:extLst>
                </a:gridCol>
              </a:tblGrid>
              <a:tr h="405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PT" sz="1400" b="1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B w="9525" cap="flat" cmpd="sng" algn="ctr">
                      <a:solidFill>
                        <a:srgbClr val="2981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PT" sz="1400" b="1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B w="9525" cap="flat" cmpd="sng" algn="ctr">
                      <a:solidFill>
                        <a:srgbClr val="2981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3700941"/>
                  </a:ext>
                </a:extLst>
              </a:tr>
              <a:tr h="405000">
                <a:tc>
                  <a:txBody>
                    <a:bodyPr/>
                    <a:lstStyle/>
                    <a:p>
                      <a:pPr algn="l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rgbClr val="2981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rgbClr val="2981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8921353"/>
                  </a:ext>
                </a:extLst>
              </a:tr>
              <a:tr h="405000">
                <a:tc>
                  <a:txBody>
                    <a:bodyPr/>
                    <a:lstStyle/>
                    <a:p>
                      <a:pPr algn="l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5744157"/>
                  </a:ext>
                </a:extLst>
              </a:tr>
              <a:tr h="405000">
                <a:tc>
                  <a:txBody>
                    <a:bodyPr/>
                    <a:lstStyle/>
                    <a:p>
                      <a:pPr algn="l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5940825"/>
                  </a:ext>
                </a:extLst>
              </a:tr>
              <a:tr h="405000">
                <a:tc>
                  <a:txBody>
                    <a:bodyPr/>
                    <a:lstStyle/>
                    <a:p>
                      <a:pPr algn="l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9245377"/>
                  </a:ext>
                </a:extLst>
              </a:tr>
              <a:tr h="405000">
                <a:tc>
                  <a:txBody>
                    <a:bodyPr/>
                    <a:lstStyle/>
                    <a:p>
                      <a:pPr algn="l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9620674"/>
                  </a:ext>
                </a:extLst>
              </a:tr>
              <a:tr h="405000">
                <a:tc>
                  <a:txBody>
                    <a:bodyPr/>
                    <a:lstStyle/>
                    <a:p>
                      <a:pPr algn="l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4508285"/>
                  </a:ext>
                </a:extLst>
              </a:tr>
              <a:tr h="405000">
                <a:tc>
                  <a:txBody>
                    <a:bodyPr/>
                    <a:lstStyle/>
                    <a:p>
                      <a:pPr algn="l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564879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60785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08104" y="1901450"/>
            <a:ext cx="10544833" cy="431651"/>
          </a:xfrm>
        </p:spPr>
        <p:txBody>
          <a:bodyPr lIns="0" tIns="0" rIns="0" bIns="0">
            <a:noAutofit/>
          </a:bodyPr>
          <a:lstStyle>
            <a:lvl1pPr marL="0">
              <a:defRPr sz="3200"/>
            </a:lvl1pPr>
          </a:lstStyle>
          <a:p>
            <a:pPr lvl="0"/>
            <a:r>
              <a:rPr lang="pt-PT" dirty="0"/>
              <a:t>Clique para editar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38714324-EB43-46E9-A127-E74A85B153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CFA3228-72F6-4DEE-ADE1-DDD82B40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5CBD585F-6159-4DCB-96AF-C29EA56205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86301" y="419756"/>
            <a:ext cx="671322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33" indent="0" algn="ctr">
              <a:buNone/>
              <a:defRPr sz="2000"/>
            </a:lvl2pPr>
            <a:lvl3pPr marL="914467" indent="0" algn="ctr">
              <a:buNone/>
              <a:defRPr sz="1800"/>
            </a:lvl3pPr>
            <a:lvl4pPr marL="1371700" indent="0" algn="ctr">
              <a:buNone/>
              <a:defRPr sz="1600"/>
            </a:lvl4pPr>
            <a:lvl5pPr marL="1828933" indent="0" algn="ctr">
              <a:buNone/>
              <a:defRPr sz="1600"/>
            </a:lvl5pPr>
            <a:lvl6pPr marL="2286166" indent="0" algn="ctr">
              <a:buNone/>
              <a:defRPr sz="1600"/>
            </a:lvl6pPr>
            <a:lvl7pPr marL="2743399" indent="0" algn="ctr">
              <a:buNone/>
              <a:defRPr sz="1600"/>
            </a:lvl7pPr>
            <a:lvl8pPr marL="3200632" indent="0" algn="ctr">
              <a:buNone/>
              <a:defRPr sz="1600"/>
            </a:lvl8pPr>
            <a:lvl9pPr marL="3657865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5" name="Marcador de Posição de Conteúdo 4">
            <a:extLst>
              <a:ext uri="{FF2B5EF4-FFF2-40B4-BE49-F238E27FC236}">
                <a16:creationId xmlns:a16="http://schemas.microsoft.com/office/drawing/2014/main" id="{8CAF4F17-E5B0-40D9-8EDA-CC320344DFD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550138" y="6263432"/>
            <a:ext cx="7513638" cy="581025"/>
          </a:xfrm>
        </p:spPr>
        <p:txBody>
          <a:bodyPr lIns="0" tIns="0" rIns="0" bIns="0" anchor="t" anchorCtr="0">
            <a:noAutofit/>
          </a:bodyPr>
          <a:lstStyle>
            <a:lvl1pPr marL="0" algn="r">
              <a:lnSpc>
                <a:spcPct val="100000"/>
              </a:lnSpc>
              <a:spcAft>
                <a:spcPts val="0"/>
              </a:spcAft>
              <a:defRPr sz="1400">
                <a:solidFill>
                  <a:schemeClr val="bg2">
                    <a:lumMod val="25000"/>
                  </a:schemeClr>
                </a:solidFill>
              </a:defRPr>
            </a:lvl1pPr>
            <a:lvl2pPr algn="r">
              <a:defRPr sz="1200"/>
            </a:lvl2pPr>
            <a:lvl3pPr algn="r">
              <a:defRPr sz="1200"/>
            </a:lvl3pPr>
            <a:lvl4pPr algn="r">
              <a:defRPr sz="1200"/>
            </a:lvl4pPr>
            <a:lvl5pPr algn="r">
              <a:defRPr sz="1200"/>
            </a:lvl5pPr>
          </a:lstStyle>
          <a:p>
            <a:pPr lvl="0"/>
            <a:r>
              <a:rPr lang="pt-PT" dirty="0"/>
              <a:t>Clique para editar os estilos do texto de Modelo</a:t>
            </a:r>
          </a:p>
          <a:p>
            <a:pPr marL="432031" marR="0" lvl="0" indent="0" algn="r" defTabSz="914467" rtl="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PT" dirty="0"/>
              <a:t>Clique para editar os estilos do texto de Modelo</a:t>
            </a:r>
          </a:p>
          <a:p>
            <a:pPr lvl="0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8061043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rono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ubtítulo 2">
            <a:extLst>
              <a:ext uri="{FF2B5EF4-FFF2-40B4-BE49-F238E27FC236}">
                <a16:creationId xmlns:a16="http://schemas.microsoft.com/office/drawing/2014/main" id="{0025D429-83BE-49F1-9B79-38CBB3133F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48201" y="419757"/>
            <a:ext cx="6751320" cy="588309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33" indent="0" algn="ctr">
              <a:buNone/>
              <a:defRPr sz="2000"/>
            </a:lvl2pPr>
            <a:lvl3pPr marL="914467" indent="0" algn="ctr">
              <a:buNone/>
              <a:defRPr sz="1800"/>
            </a:lvl3pPr>
            <a:lvl4pPr marL="1371700" indent="0" algn="ctr">
              <a:buNone/>
              <a:defRPr sz="1600"/>
            </a:lvl4pPr>
            <a:lvl5pPr marL="1828933" indent="0" algn="ctr">
              <a:buNone/>
              <a:defRPr sz="1600"/>
            </a:lvl5pPr>
            <a:lvl6pPr marL="2286166" indent="0" algn="ctr">
              <a:buNone/>
              <a:defRPr sz="1600"/>
            </a:lvl6pPr>
            <a:lvl7pPr marL="2743399" indent="0" algn="ctr">
              <a:buNone/>
              <a:defRPr sz="1600"/>
            </a:lvl7pPr>
            <a:lvl8pPr marL="3200632" indent="0" algn="ctr">
              <a:buNone/>
              <a:defRPr sz="1600"/>
            </a:lvl8pPr>
            <a:lvl9pPr marL="3657865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397362" y="2123027"/>
            <a:ext cx="2898173" cy="228151"/>
          </a:xfrm>
        </p:spPr>
        <p:txBody>
          <a:bodyPr lIns="0" tIns="0" rIns="0" bIns="0">
            <a:noAutofit/>
          </a:bodyPr>
          <a:lstStyle>
            <a:lvl1pPr algn="r">
              <a:defRPr sz="1800" b="1"/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38714324-EB43-46E9-A127-E74A85B153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CFA3228-72F6-4DEE-ADE1-DDD82B40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o Texto 5">
            <a:extLst>
              <a:ext uri="{FF2B5EF4-FFF2-40B4-BE49-F238E27FC236}">
                <a16:creationId xmlns:a16="http://schemas.microsoft.com/office/drawing/2014/main" id="{41F93CF5-7DC6-4092-BF08-82E0A66BE1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29337" y="2042434"/>
            <a:ext cx="8192210" cy="735319"/>
          </a:xfrm>
        </p:spPr>
        <p:txBody>
          <a:bodyPr lIns="0" tIns="0" rIns="0" bIns="0">
            <a:noAutofit/>
          </a:bodyPr>
          <a:lstStyle>
            <a:lvl1pPr marL="0">
              <a:spcAft>
                <a:spcPts val="3000"/>
              </a:spcAft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288021" indent="-288021">
              <a:lnSpc>
                <a:spcPct val="150000"/>
              </a:lnSpc>
              <a:spcAft>
                <a:spcPts val="0"/>
              </a:spcAft>
              <a:buFontTx/>
              <a:buNone/>
              <a:defRPr sz="1400" b="0"/>
            </a:lvl2pPr>
          </a:lstStyle>
          <a:p>
            <a:pPr lvl="0"/>
            <a:r>
              <a:rPr lang="pt-PT" dirty="0"/>
              <a:t>Clique para editar os estilos do texto de</a:t>
            </a:r>
          </a:p>
        </p:txBody>
      </p:sp>
      <p:sp>
        <p:nvSpPr>
          <p:cNvPr id="22" name="Marcador de Posição do Texto 19">
            <a:extLst>
              <a:ext uri="{FF2B5EF4-FFF2-40B4-BE49-F238E27FC236}">
                <a16:creationId xmlns:a16="http://schemas.microsoft.com/office/drawing/2014/main" id="{631E1194-960D-43D7-BF3A-B445C3E9A8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4741" y="3779837"/>
            <a:ext cx="1506070" cy="589642"/>
          </a:xfrm>
        </p:spPr>
        <p:txBody>
          <a:bodyPr lIns="0" tIns="0" rIns="0" bIns="0" anchor="t" anchorCtr="0">
            <a:noAutofit/>
          </a:bodyPr>
          <a:lstStyle>
            <a:lvl1pPr algn="r">
              <a:defRPr sz="12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13" name="Marcador de Posição de Conteúdo 12">
            <a:extLst>
              <a:ext uri="{FF2B5EF4-FFF2-40B4-BE49-F238E27FC236}">
                <a16:creationId xmlns:a16="http://schemas.microsoft.com/office/drawing/2014/main" id="{59C4181D-5BE4-4A2F-A9D0-565E02FB08C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752624" y="860366"/>
            <a:ext cx="5636107" cy="159272"/>
          </a:xfrm>
        </p:spPr>
        <p:txBody>
          <a:bodyPr lIns="0" tIns="0" rIns="0" bIns="0">
            <a:noAutofit/>
          </a:bodyPr>
          <a:lstStyle>
            <a:lvl1pPr marL="0" algn="r">
              <a:lnSpc>
                <a:spcPct val="100000"/>
              </a:lnSpc>
              <a:spcAft>
                <a:spcPts val="0"/>
              </a:spcAft>
              <a:defRPr sz="1200" b="1" spc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</a:t>
            </a:r>
          </a:p>
        </p:txBody>
      </p:sp>
      <p:sp>
        <p:nvSpPr>
          <p:cNvPr id="35" name="Marcador de Posição de Conteúdo 34">
            <a:extLst>
              <a:ext uri="{FF2B5EF4-FFF2-40B4-BE49-F238E27FC236}">
                <a16:creationId xmlns:a16="http://schemas.microsoft.com/office/drawing/2014/main" id="{915BE823-9504-4BC6-89D7-57D866A128D0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2927477" y="2882529"/>
            <a:ext cx="8447770" cy="1447459"/>
          </a:xfrm>
        </p:spPr>
        <p:txBody>
          <a:bodyPr lIns="0" tIns="0" rIns="0" bIns="0">
            <a:normAutofit/>
          </a:bodyPr>
          <a:lstStyle>
            <a:lvl1pPr marL="288021" indent="-288021" algn="l">
              <a:lnSpc>
                <a:spcPct val="100000"/>
              </a:lnSpc>
              <a:spcAft>
                <a:spcPts val="1800"/>
              </a:spcAft>
              <a:defRPr sz="1400"/>
            </a:lvl1pPr>
            <a:lvl2pPr marL="288021" indent="-288021" algn="l">
              <a:lnSpc>
                <a:spcPct val="100000"/>
              </a:lnSpc>
              <a:spcAft>
                <a:spcPts val="1800"/>
              </a:spcAft>
              <a:defRPr sz="1400"/>
            </a:lvl2pPr>
            <a:lvl3pPr marL="288021" indent="-288021" algn="l">
              <a:lnSpc>
                <a:spcPct val="100000"/>
              </a:lnSpc>
              <a:spcAft>
                <a:spcPts val="1800"/>
              </a:spcAft>
              <a:defRPr sz="1600"/>
            </a:lvl3pPr>
            <a:lvl4pPr marL="288021" indent="-288021" algn="l">
              <a:lnSpc>
                <a:spcPct val="100000"/>
              </a:lnSpc>
              <a:spcAft>
                <a:spcPts val="1800"/>
              </a:spcAft>
              <a:defRPr sz="1400"/>
            </a:lvl4pPr>
            <a:lvl5pPr marL="288021" indent="-288021" algn="l">
              <a:lnSpc>
                <a:spcPct val="100000"/>
              </a:lnSpc>
              <a:spcAft>
                <a:spcPts val="1800"/>
              </a:spcAft>
              <a:defRPr sz="1400"/>
            </a:lvl5pPr>
          </a:lstStyle>
          <a:p>
            <a:pPr lvl="2"/>
            <a:r>
              <a:rPr lang="pt-PT" dirty="0"/>
              <a:t>Terceiro nível</a:t>
            </a:r>
          </a:p>
        </p:txBody>
      </p:sp>
    </p:spTree>
    <p:extLst>
      <p:ext uri="{BB962C8B-B14F-4D97-AF65-F5344CB8AC3E}">
        <p14:creationId xmlns:p14="http://schemas.microsoft.com/office/powerpoint/2010/main" val="67232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55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cronograma complex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2">
            <a:extLst>
              <a:ext uri="{FF2B5EF4-FFF2-40B4-BE49-F238E27FC236}">
                <a16:creationId xmlns:a16="http://schemas.microsoft.com/office/drawing/2014/main" id="{3720E6D9-07B6-423C-A306-866B839F27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2101" y="419757"/>
            <a:ext cx="6027421" cy="588309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33" indent="0" algn="ctr">
              <a:buNone/>
              <a:defRPr sz="2000"/>
            </a:lvl2pPr>
            <a:lvl3pPr marL="914467" indent="0" algn="ctr">
              <a:buNone/>
              <a:defRPr sz="1800"/>
            </a:lvl3pPr>
            <a:lvl4pPr marL="1371700" indent="0" algn="ctr">
              <a:buNone/>
              <a:defRPr sz="1600"/>
            </a:lvl4pPr>
            <a:lvl5pPr marL="1828933" indent="0" algn="ctr">
              <a:buNone/>
              <a:defRPr sz="1600"/>
            </a:lvl5pPr>
            <a:lvl6pPr marL="2286166" indent="0" algn="ctr">
              <a:buNone/>
              <a:defRPr sz="1600"/>
            </a:lvl6pPr>
            <a:lvl7pPr marL="2743399" indent="0" algn="ctr">
              <a:buNone/>
              <a:defRPr sz="1600"/>
            </a:lvl7pPr>
            <a:lvl8pPr marL="3200632" indent="0" algn="ctr">
              <a:buNone/>
              <a:defRPr sz="1600"/>
            </a:lvl8pPr>
            <a:lvl9pPr marL="3657865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EDF8D49-42A8-42E0-807A-2F8884BB6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80698"/>
            <a:ext cx="3061675" cy="1021988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8ED435B9-13C1-40DB-9194-54584B9FB4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99AED941-BB38-4A10-85F5-2E0EB83FE5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6" name="Marcador de Posição do Texto 19">
            <a:extLst>
              <a:ext uri="{FF2B5EF4-FFF2-40B4-BE49-F238E27FC236}">
                <a16:creationId xmlns:a16="http://schemas.microsoft.com/office/drawing/2014/main" id="{0D058DCE-17BC-4618-AC9F-F0EAD434704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404673" y="2114999"/>
            <a:ext cx="2898173" cy="228151"/>
          </a:xfrm>
        </p:spPr>
        <p:txBody>
          <a:bodyPr lIns="0" tIns="0" rIns="0" bIns="0">
            <a:noAutofit/>
          </a:bodyPr>
          <a:lstStyle>
            <a:lvl1pPr algn="r">
              <a:defRPr sz="1800" b="1"/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7" name="Marcador de Posição do Texto 5">
            <a:extLst>
              <a:ext uri="{FF2B5EF4-FFF2-40B4-BE49-F238E27FC236}">
                <a16:creationId xmlns:a16="http://schemas.microsoft.com/office/drawing/2014/main" id="{82EA64EC-906D-42F2-B2D8-5DB819AFC1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28332" y="2040839"/>
            <a:ext cx="8494272" cy="735319"/>
          </a:xfrm>
        </p:spPr>
        <p:txBody>
          <a:bodyPr lIns="0" tIns="0" rIns="0" bIns="0">
            <a:noAutofit/>
          </a:bodyPr>
          <a:lstStyle>
            <a:lvl1pPr marL="0">
              <a:spcAft>
                <a:spcPts val="3000"/>
              </a:spcAft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288021" indent="-288021">
              <a:lnSpc>
                <a:spcPct val="150000"/>
              </a:lnSpc>
              <a:spcAft>
                <a:spcPts val="0"/>
              </a:spcAft>
              <a:buFontTx/>
              <a:buNone/>
              <a:defRPr sz="1400" b="0"/>
            </a:lvl2pPr>
          </a:lstStyle>
          <a:p>
            <a:pPr lvl="0"/>
            <a:r>
              <a:rPr lang="pt-PT" dirty="0"/>
              <a:t>Clique para editar os estilos do texto de</a:t>
            </a:r>
          </a:p>
        </p:txBody>
      </p:sp>
      <p:sp>
        <p:nvSpPr>
          <p:cNvPr id="8" name="Marcador de Posição do Texto 19">
            <a:extLst>
              <a:ext uri="{FF2B5EF4-FFF2-40B4-BE49-F238E27FC236}">
                <a16:creationId xmlns:a16="http://schemas.microsoft.com/office/drawing/2014/main" id="{8A6431F1-F303-47EF-B70E-8D60AF0D67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6066" y="2884492"/>
            <a:ext cx="1506070" cy="589642"/>
          </a:xfrm>
        </p:spPr>
        <p:txBody>
          <a:bodyPr lIns="0" tIns="0" rIns="0" bIns="0" anchor="t" anchorCtr="0">
            <a:noAutofit/>
          </a:bodyPr>
          <a:lstStyle>
            <a:lvl1pPr algn="r">
              <a:defRPr sz="12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10" name="Marcador de Posição de Conteúdo 12">
            <a:extLst>
              <a:ext uri="{FF2B5EF4-FFF2-40B4-BE49-F238E27FC236}">
                <a16:creationId xmlns:a16="http://schemas.microsoft.com/office/drawing/2014/main" id="{6118959B-2A43-4DEC-9DF9-686B7E08CCB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857905"/>
            <a:ext cx="5303518" cy="150158"/>
          </a:xfrm>
        </p:spPr>
        <p:txBody>
          <a:bodyPr lIns="0" tIns="0" rIns="0" bIns="0">
            <a:noAutofit/>
          </a:bodyPr>
          <a:lstStyle>
            <a:lvl1pPr marL="0" algn="r">
              <a:lnSpc>
                <a:spcPct val="100000"/>
              </a:lnSpc>
              <a:spcAft>
                <a:spcPts val="0"/>
              </a:spcAft>
              <a:defRPr sz="1200" b="1" spc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</a:t>
            </a:r>
          </a:p>
        </p:txBody>
      </p:sp>
      <p:sp>
        <p:nvSpPr>
          <p:cNvPr id="14" name="Marcador de Posição de Conteúdo 13">
            <a:extLst>
              <a:ext uri="{FF2B5EF4-FFF2-40B4-BE49-F238E27FC236}">
                <a16:creationId xmlns:a16="http://schemas.microsoft.com/office/drawing/2014/main" id="{1BCFCE28-ABC4-4677-864A-0DF822934E5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3228337" y="2880598"/>
            <a:ext cx="8160393" cy="4023485"/>
          </a:xfrm>
        </p:spPr>
        <p:txBody>
          <a:bodyPr lIns="0" tIns="0" rIns="0" bIns="0">
            <a:noAutofit/>
          </a:bodyPr>
          <a:lstStyle>
            <a:lvl1pPr marL="288021" indent="-288021">
              <a:lnSpc>
                <a:spcPct val="100000"/>
              </a:lnSpc>
              <a:spcAft>
                <a:spcPts val="6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</a:t>
            </a:r>
          </a:p>
        </p:txBody>
      </p:sp>
    </p:spTree>
    <p:extLst>
      <p:ext uri="{BB962C8B-B14F-4D97-AF65-F5344CB8AC3E}">
        <p14:creationId xmlns:p14="http://schemas.microsoft.com/office/powerpoint/2010/main" val="39991470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1655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 ESTRU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ubtítulo 2">
            <a:extLst>
              <a:ext uri="{FF2B5EF4-FFF2-40B4-BE49-F238E27FC236}">
                <a16:creationId xmlns:a16="http://schemas.microsoft.com/office/drawing/2014/main" id="{0025D429-83BE-49F1-9B79-38CBB3133F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48201" y="419757"/>
            <a:ext cx="6751320" cy="588309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33" indent="0" algn="ctr">
              <a:buNone/>
              <a:defRPr sz="2000"/>
            </a:lvl2pPr>
            <a:lvl3pPr marL="914467" indent="0" algn="ctr">
              <a:buNone/>
              <a:defRPr sz="1800"/>
            </a:lvl3pPr>
            <a:lvl4pPr marL="1371700" indent="0" algn="ctr">
              <a:buNone/>
              <a:defRPr sz="1600"/>
            </a:lvl4pPr>
            <a:lvl5pPr marL="1828933" indent="0" algn="ctr">
              <a:buNone/>
              <a:defRPr sz="1600"/>
            </a:lvl5pPr>
            <a:lvl6pPr marL="2286166" indent="0" algn="ctr">
              <a:buNone/>
              <a:defRPr sz="1600"/>
            </a:lvl6pPr>
            <a:lvl7pPr marL="2743399" indent="0" algn="ctr">
              <a:buNone/>
              <a:defRPr sz="1600"/>
            </a:lvl7pPr>
            <a:lvl8pPr marL="3200632" indent="0" algn="ctr">
              <a:buNone/>
              <a:defRPr sz="1600"/>
            </a:lvl8pPr>
            <a:lvl9pPr marL="3657865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397362" y="2114999"/>
            <a:ext cx="2898173" cy="228151"/>
          </a:xfrm>
        </p:spPr>
        <p:txBody>
          <a:bodyPr lIns="0" tIns="0" rIns="0" bIns="0">
            <a:noAutofit/>
          </a:bodyPr>
          <a:lstStyle>
            <a:lvl1pPr algn="r">
              <a:defRPr sz="1800" b="1"/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38714324-EB43-46E9-A127-E74A85B153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CFA3228-72F6-4DEE-ADE1-DDD82B40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o Texto 5">
            <a:extLst>
              <a:ext uri="{FF2B5EF4-FFF2-40B4-BE49-F238E27FC236}">
                <a16:creationId xmlns:a16="http://schemas.microsoft.com/office/drawing/2014/main" id="{41F93CF5-7DC6-4092-BF08-82E0A66BE1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24834" y="2033774"/>
            <a:ext cx="7818902" cy="618752"/>
          </a:xfrm>
        </p:spPr>
        <p:txBody>
          <a:bodyPr lIns="0" tIns="0" rIns="0" bIns="0">
            <a:noAutofit/>
          </a:bodyPr>
          <a:lstStyle>
            <a:lvl1pPr marL="0">
              <a:spcAft>
                <a:spcPts val="3000"/>
              </a:spcAft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288021" indent="-288021">
              <a:lnSpc>
                <a:spcPct val="150000"/>
              </a:lnSpc>
              <a:spcAft>
                <a:spcPts val="0"/>
              </a:spcAft>
              <a:buFontTx/>
              <a:buNone/>
              <a:defRPr sz="1400" b="0"/>
            </a:lvl2pPr>
          </a:lstStyle>
          <a:p>
            <a:pPr lvl="0"/>
            <a:r>
              <a:rPr lang="pt-PT" dirty="0"/>
              <a:t>Clique para editar os estilos do texto de</a:t>
            </a:r>
          </a:p>
        </p:txBody>
      </p:sp>
      <p:sp>
        <p:nvSpPr>
          <p:cNvPr id="22" name="Marcador de Posição do Texto 19">
            <a:extLst>
              <a:ext uri="{FF2B5EF4-FFF2-40B4-BE49-F238E27FC236}">
                <a16:creationId xmlns:a16="http://schemas.microsoft.com/office/drawing/2014/main" id="{631E1194-960D-43D7-BF3A-B445C3E9A8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4741" y="3779837"/>
            <a:ext cx="1506070" cy="589642"/>
          </a:xfrm>
        </p:spPr>
        <p:txBody>
          <a:bodyPr lIns="0" tIns="0" rIns="0" bIns="0" anchor="t" anchorCtr="0">
            <a:noAutofit/>
          </a:bodyPr>
          <a:lstStyle>
            <a:lvl1pPr algn="r">
              <a:defRPr sz="12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13" name="Marcador de Posição de Conteúdo 12">
            <a:extLst>
              <a:ext uri="{FF2B5EF4-FFF2-40B4-BE49-F238E27FC236}">
                <a16:creationId xmlns:a16="http://schemas.microsoft.com/office/drawing/2014/main" id="{59C4181D-5BE4-4A2F-A9D0-565E02FB08C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421529" y="857253"/>
            <a:ext cx="6967196" cy="169863"/>
          </a:xfrm>
        </p:spPr>
        <p:txBody>
          <a:bodyPr lIns="0" tIns="0" rIns="0" bIns="0">
            <a:noAutofit/>
          </a:bodyPr>
          <a:lstStyle>
            <a:lvl1pPr marL="0" algn="r">
              <a:lnSpc>
                <a:spcPct val="100000"/>
              </a:lnSpc>
              <a:spcAft>
                <a:spcPts val="0"/>
              </a:spcAft>
              <a:defRPr sz="1200" b="1" spc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</a:t>
            </a:r>
          </a:p>
        </p:txBody>
      </p:sp>
      <p:sp>
        <p:nvSpPr>
          <p:cNvPr id="5" name="Marcador de Posição de Conteúdo 4">
            <a:extLst>
              <a:ext uri="{FF2B5EF4-FFF2-40B4-BE49-F238E27FC236}">
                <a16:creationId xmlns:a16="http://schemas.microsoft.com/office/drawing/2014/main" id="{CC88D03E-074B-430C-B6E3-0FEB3F77FEA5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223714" y="2855233"/>
            <a:ext cx="7820025" cy="1021987"/>
          </a:xfrm>
        </p:spPr>
        <p:txBody>
          <a:bodyPr lIns="0" tIns="0" rIns="0" bIns="0">
            <a:noAutofit/>
          </a:bodyPr>
          <a:lstStyle>
            <a:lvl1pPr marL="288021" indent="0">
              <a:lnSpc>
                <a:spcPts val="2000"/>
              </a:lnSpc>
              <a:spcAft>
                <a:spcPts val="0"/>
              </a:spcAft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lnSpc>
                <a:spcPts val="2200"/>
              </a:lnSpc>
              <a:spcAft>
                <a:spcPts val="0"/>
              </a:spcAft>
              <a:defRPr sz="1600" b="1"/>
            </a:lvl2pPr>
            <a:lvl3pPr indent="0">
              <a:lnSpc>
                <a:spcPct val="100000"/>
              </a:lnSpc>
              <a:defRPr sz="1400"/>
            </a:lvl3pPr>
            <a:lvl4pPr indent="0">
              <a:lnSpc>
                <a:spcPct val="100000"/>
              </a:lnSpc>
              <a:defRPr sz="1400"/>
            </a:lvl4pPr>
            <a:lvl5pPr indent="0">
              <a:lnSpc>
                <a:spcPct val="100000"/>
              </a:lnSpc>
              <a:defRPr sz="1400"/>
            </a:lvl5pPr>
          </a:lstStyle>
          <a:p>
            <a:pPr lvl="1"/>
            <a:r>
              <a:rPr lang="pt-PT" dirty="0"/>
              <a:t>Segundo nível</a:t>
            </a:r>
          </a:p>
        </p:txBody>
      </p:sp>
      <p:sp>
        <p:nvSpPr>
          <p:cNvPr id="17" name="Marcador de Posição de Conteúdo 34">
            <a:extLst>
              <a:ext uri="{FF2B5EF4-FFF2-40B4-BE49-F238E27FC236}">
                <a16:creationId xmlns:a16="http://schemas.microsoft.com/office/drawing/2014/main" id="{4B9D91E7-AD06-428F-838E-E90934B621C5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3947611" y="3896270"/>
            <a:ext cx="6972300" cy="1447459"/>
          </a:xfrm>
        </p:spPr>
        <p:txBody>
          <a:bodyPr lIns="0" tIns="360000" rIns="0" bIns="0">
            <a:normAutofit/>
          </a:bodyPr>
          <a:lstStyle>
            <a:lvl1pPr marL="288021" indent="-288021" algn="l">
              <a:lnSpc>
                <a:spcPct val="100000"/>
              </a:lnSpc>
              <a:spcAft>
                <a:spcPts val="1800"/>
              </a:spcAft>
              <a:defRPr sz="1400"/>
            </a:lvl1pPr>
            <a:lvl2pPr marL="288021" indent="-288021" algn="l">
              <a:lnSpc>
                <a:spcPct val="100000"/>
              </a:lnSpc>
              <a:spcAft>
                <a:spcPts val="1800"/>
              </a:spcAft>
              <a:defRPr sz="1400"/>
            </a:lvl2pPr>
            <a:lvl3pPr marL="288021" indent="-288021" algn="l">
              <a:lnSpc>
                <a:spcPct val="100000"/>
              </a:lnSpc>
              <a:spcAft>
                <a:spcPts val="1800"/>
              </a:spcAft>
              <a:defRPr sz="1400"/>
            </a:lvl3pPr>
            <a:lvl4pPr marL="288021" indent="-288021" algn="l">
              <a:lnSpc>
                <a:spcPct val="100000"/>
              </a:lnSpc>
              <a:spcAft>
                <a:spcPts val="1800"/>
              </a:spcAft>
              <a:defRPr sz="1400"/>
            </a:lvl4pPr>
            <a:lvl5pPr marL="288021" indent="-288021" algn="l">
              <a:lnSpc>
                <a:spcPct val="100000"/>
              </a:lnSpc>
              <a:spcAft>
                <a:spcPts val="1800"/>
              </a:spcAft>
              <a:defRPr sz="1400"/>
            </a:lvl5pPr>
          </a:lstStyle>
          <a:p>
            <a:pPr lvl="2"/>
            <a:r>
              <a:rPr lang="pt-PT" dirty="0"/>
              <a:t>Terceiro nível</a:t>
            </a:r>
          </a:p>
        </p:txBody>
      </p:sp>
    </p:spTree>
    <p:extLst>
      <p:ext uri="{BB962C8B-B14F-4D97-AF65-F5344CB8AC3E}">
        <p14:creationId xmlns:p14="http://schemas.microsoft.com/office/powerpoint/2010/main" val="2870970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55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estrutura e metodolog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ítulo 2">
            <a:extLst>
              <a:ext uri="{FF2B5EF4-FFF2-40B4-BE49-F238E27FC236}">
                <a16:creationId xmlns:a16="http://schemas.microsoft.com/office/drawing/2014/main" id="{F9A19535-FAC2-4122-B890-EAC1EA0FD91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48201" y="419756"/>
            <a:ext cx="675132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33" indent="0" algn="ctr">
              <a:buNone/>
              <a:defRPr sz="2000"/>
            </a:lvl2pPr>
            <a:lvl3pPr marL="914467" indent="0" algn="ctr">
              <a:buNone/>
              <a:defRPr sz="1800"/>
            </a:lvl3pPr>
            <a:lvl4pPr marL="1371700" indent="0" algn="ctr">
              <a:buNone/>
              <a:defRPr sz="1600"/>
            </a:lvl4pPr>
            <a:lvl5pPr marL="1828933" indent="0" algn="ctr">
              <a:buNone/>
              <a:defRPr sz="1600"/>
            </a:lvl5pPr>
            <a:lvl6pPr marL="2286166" indent="0" algn="ctr">
              <a:buNone/>
              <a:defRPr sz="1600"/>
            </a:lvl6pPr>
            <a:lvl7pPr marL="2743399" indent="0" algn="ctr">
              <a:buNone/>
              <a:defRPr sz="1600"/>
            </a:lvl7pPr>
            <a:lvl8pPr marL="3200632" indent="0" algn="ctr">
              <a:buNone/>
              <a:defRPr sz="1600"/>
            </a:lvl8pPr>
            <a:lvl9pPr marL="3657865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402623" y="2118528"/>
            <a:ext cx="2898173" cy="355269"/>
          </a:xfrm>
        </p:spPr>
        <p:txBody>
          <a:bodyPr lIns="0" tIns="0" rIns="0" bIns="0" anchor="t" anchorCtr="0">
            <a:normAutofit/>
          </a:bodyPr>
          <a:lstStyle>
            <a:lvl1pPr algn="r">
              <a:defRPr sz="1800" b="1"/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38714324-EB43-46E9-A127-E74A85B153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CFA3228-72F6-4DEE-ADE1-DDD82B40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16" name="Marcador de Posição do Texto 15">
            <a:extLst>
              <a:ext uri="{FF2B5EF4-FFF2-40B4-BE49-F238E27FC236}">
                <a16:creationId xmlns:a16="http://schemas.microsoft.com/office/drawing/2014/main" id="{82156BE3-A8AE-4529-866C-21BCA8A11BA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27374" y="2042326"/>
            <a:ext cx="8149776" cy="4713288"/>
          </a:xfrm>
        </p:spPr>
        <p:txBody>
          <a:bodyPr lIns="0" tIns="0" rIns="0" bIns="0"/>
          <a:lstStyle>
            <a:lvl1pPr marL="0">
              <a:spcAft>
                <a:spcPts val="1200"/>
              </a:spcAft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0">
              <a:lnSpc>
                <a:spcPts val="3000"/>
              </a:lnSpc>
              <a:spcAft>
                <a:spcPts val="600"/>
              </a:spcAft>
              <a:defRPr sz="1600" b="1">
                <a:solidFill>
                  <a:srgbClr val="2981F5"/>
                </a:solidFill>
              </a:defRPr>
            </a:lvl2pPr>
            <a:lvl3pPr marL="0" indent="0">
              <a:lnSpc>
                <a:spcPts val="2400"/>
              </a:lnSpc>
              <a:spcAft>
                <a:spcPts val="2400"/>
              </a:spcAft>
              <a:buNone/>
              <a:defRPr sz="1600"/>
            </a:lvl3pPr>
            <a:lvl4pPr marL="1008073" indent="-288021">
              <a:lnSpc>
                <a:spcPts val="2000"/>
              </a:lnSpc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/>
            </a:lvl4pPr>
          </a:lstStyle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 </a:t>
            </a:r>
          </a:p>
          <a:p>
            <a:pPr lvl="3"/>
            <a:r>
              <a:rPr lang="pt-PT" dirty="0"/>
              <a:t>Quarto nível</a:t>
            </a:r>
          </a:p>
          <a:p>
            <a:pPr lvl="3"/>
            <a:endParaRPr lang="pt-PT" dirty="0"/>
          </a:p>
        </p:txBody>
      </p:sp>
      <p:sp>
        <p:nvSpPr>
          <p:cNvPr id="14" name="Marcador de Posição de Conteúdo 12">
            <a:extLst>
              <a:ext uri="{FF2B5EF4-FFF2-40B4-BE49-F238E27FC236}">
                <a16:creationId xmlns:a16="http://schemas.microsoft.com/office/drawing/2014/main" id="{2F23007D-0E27-411D-A9EA-29A500AF2CB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458200" y="857253"/>
            <a:ext cx="2941638" cy="150813"/>
          </a:xfrm>
        </p:spPr>
        <p:txBody>
          <a:bodyPr lIns="0" tIns="0" rIns="0" bIns="0">
            <a:noAutofit/>
          </a:bodyPr>
          <a:lstStyle>
            <a:lvl1pPr marL="0" algn="r">
              <a:lnSpc>
                <a:spcPct val="100000"/>
              </a:lnSpc>
              <a:spcAft>
                <a:spcPts val="0"/>
              </a:spcAft>
              <a:defRPr sz="1200" b="1" spc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</a:t>
            </a:r>
          </a:p>
        </p:txBody>
      </p:sp>
    </p:spTree>
    <p:extLst>
      <p:ext uri="{BB962C8B-B14F-4D97-AF65-F5344CB8AC3E}">
        <p14:creationId xmlns:p14="http://schemas.microsoft.com/office/powerpoint/2010/main" val="1645808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squema Personalizado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E09BB78-F60F-4B6D-8CA4-0DA94B3AF5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LINK&amp;GROW</a:t>
            </a:r>
            <a:r>
              <a:rPr lang="en-US" dirty="0">
                <a:solidFill>
                  <a:srgbClr val="2981F5"/>
                </a:solidFill>
              </a:rPr>
              <a:t> APRESENTA-SE </a:t>
            </a:r>
            <a:r>
              <a:rPr lang="en-US" dirty="0"/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9EB93FB-68B0-4439-B857-8470CD7611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7" name="Marcador de Posição da Imagem 6">
            <a:extLst>
              <a:ext uri="{FF2B5EF4-FFF2-40B4-BE49-F238E27FC236}">
                <a16:creationId xmlns:a16="http://schemas.microsoft.com/office/drawing/2014/main" id="{2F8153C5-933A-4C4E-80B3-D055B48B4F2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71863" y="3238500"/>
            <a:ext cx="5248275" cy="1104900"/>
          </a:xfrm>
        </p:spPr>
        <p:txBody>
          <a:bodyPr/>
          <a:lstStyle>
            <a:lvl1pPr algn="ctr">
              <a:defRPr/>
            </a:lvl1pPr>
          </a:lstStyle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254185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squema Personalizado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9463B-6ADC-4E6F-AB7F-669913BBB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787A343-0DD7-4DA1-9D27-D270627198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1"/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D78BB34C-8F60-4CD9-9EA0-F6D459AB06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 dirty="0"/>
              <a:t> |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616BF7F9-909B-400C-B808-4C551E096B5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779677" y="1933578"/>
            <a:ext cx="9356636" cy="4295775"/>
          </a:xfrm>
        </p:spPr>
        <p:txBody>
          <a:bodyPr lIns="0" tIns="0" rIns="0" bIns="0">
            <a:noAutofit/>
          </a:bodyPr>
          <a:lstStyle>
            <a:lvl1pPr marL="0">
              <a:spcAft>
                <a:spcPts val="0"/>
              </a:spcAft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</p:spTree>
    <p:extLst>
      <p:ext uri="{BB962C8B-B14F-4D97-AF65-F5344CB8AC3E}">
        <p14:creationId xmlns:p14="http://schemas.microsoft.com/office/powerpoint/2010/main" val="33962213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tapas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1"/>
                </a:solidFill>
              </a:rPr>
              <a:t>NOME CLIENTE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0B787F8C-F469-4022-AD7F-78407F901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57548"/>
            <a:ext cx="3061675" cy="5600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E280BED9-B07A-4503-9789-D8EA2A5917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43781" y="419756"/>
            <a:ext cx="405574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1">
                    <a:alpha val="10000"/>
                  </a:schemeClr>
                </a:solidFill>
              </a:defRPr>
            </a:lvl1pPr>
            <a:lvl2pPr marL="457233" indent="0" algn="ctr">
              <a:buNone/>
              <a:defRPr sz="2000"/>
            </a:lvl2pPr>
            <a:lvl3pPr marL="914467" indent="0" algn="ctr">
              <a:buNone/>
              <a:defRPr sz="1800"/>
            </a:lvl3pPr>
            <a:lvl4pPr marL="1371700" indent="0" algn="ctr">
              <a:buNone/>
              <a:defRPr sz="1600"/>
            </a:lvl4pPr>
            <a:lvl5pPr marL="1828933" indent="0" algn="ctr">
              <a:buNone/>
              <a:defRPr sz="1600"/>
            </a:lvl5pPr>
            <a:lvl6pPr marL="2286166" indent="0" algn="ctr">
              <a:buNone/>
              <a:defRPr sz="1600"/>
            </a:lvl6pPr>
            <a:lvl7pPr marL="2743399" indent="0" algn="ctr">
              <a:buNone/>
              <a:defRPr sz="1600"/>
            </a:lvl7pPr>
            <a:lvl8pPr marL="3200632" indent="0" algn="ctr">
              <a:buNone/>
              <a:defRPr sz="1600"/>
            </a:lvl8pPr>
            <a:lvl9pPr marL="3657865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</p:spTree>
    <p:extLst>
      <p:ext uri="{BB962C8B-B14F-4D97-AF65-F5344CB8AC3E}">
        <p14:creationId xmlns:p14="http://schemas.microsoft.com/office/powerpoint/2010/main" val="1186461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D1C6B0-BAB7-4120-8DC6-2FC309B2B1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64022" y="7006702"/>
            <a:ext cx="2743200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5" b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7B5D1578-92D7-4DA3-80CB-173F956193A3}" type="slidenum">
              <a:rPr lang="pt-PT" smtClean="0"/>
              <a:pPr/>
              <a:t>‹nº›</a:t>
            </a:fld>
            <a:r>
              <a:rPr lang="pt-PT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873589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orient="horz" pos="232" userDrawn="1">
          <p15:clr>
            <a:srgbClr val="FBAE40"/>
          </p15:clr>
        </p15:guide>
        <p15:guide id="3" orient="horz" pos="410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squema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ção do Número do Diapositivo 7">
            <a:extLst>
              <a:ext uri="{FF2B5EF4-FFF2-40B4-BE49-F238E27FC236}">
                <a16:creationId xmlns:a16="http://schemas.microsoft.com/office/drawing/2014/main" id="{2BC7C6EA-1DE7-405E-8E3D-03C014C3DA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0" name="Marcador de Posição do Rodapé 9">
            <a:extLst>
              <a:ext uri="{FF2B5EF4-FFF2-40B4-BE49-F238E27FC236}">
                <a16:creationId xmlns:a16="http://schemas.microsoft.com/office/drawing/2014/main" id="{8888995A-D804-45B4-B2EC-B18517EE1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</p:spTree>
    <p:extLst>
      <p:ext uri="{BB962C8B-B14F-4D97-AF65-F5344CB8AC3E}">
        <p14:creationId xmlns:p14="http://schemas.microsoft.com/office/powerpoint/2010/main" val="2602022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14778" y="419756"/>
            <a:ext cx="748474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33" indent="0" algn="ctr">
              <a:buNone/>
              <a:defRPr sz="2000"/>
            </a:lvl2pPr>
            <a:lvl3pPr marL="914467" indent="0" algn="ctr">
              <a:buNone/>
              <a:defRPr sz="1800"/>
            </a:lvl3pPr>
            <a:lvl4pPr marL="1371700" indent="0" algn="ctr">
              <a:buNone/>
              <a:defRPr sz="1600"/>
            </a:lvl4pPr>
            <a:lvl5pPr marL="1828933" indent="0" algn="ctr">
              <a:buNone/>
              <a:defRPr sz="1600"/>
            </a:lvl5pPr>
            <a:lvl6pPr marL="2286166" indent="0" algn="ctr">
              <a:buNone/>
              <a:defRPr sz="1600"/>
            </a:lvl6pPr>
            <a:lvl7pPr marL="2743399" indent="0" algn="ctr">
              <a:buNone/>
              <a:defRPr sz="1600"/>
            </a:lvl7pPr>
            <a:lvl8pPr marL="3200632" indent="0" algn="ctr">
              <a:buNone/>
              <a:defRPr sz="1600"/>
            </a:lvl8pPr>
            <a:lvl9pPr marL="3657865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19678" y="1890412"/>
            <a:ext cx="10080625" cy="4765297"/>
          </a:xfrm>
        </p:spPr>
        <p:txBody>
          <a:bodyPr>
            <a:noAutofit/>
          </a:bodyPr>
          <a:lstStyle/>
          <a:p>
            <a:pPr lvl="0"/>
            <a:r>
              <a:rPr lang="pt-PT" dirty="0"/>
              <a:t>Clique para editar os estilos do texto de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4" name="Título 23">
            <a:extLst>
              <a:ext uri="{FF2B5EF4-FFF2-40B4-BE49-F238E27FC236}">
                <a16:creationId xmlns:a16="http://schemas.microsoft.com/office/drawing/2014/main" id="{4BEE0A4A-05B1-436F-AD02-9212EA46E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</p:spTree>
    <p:extLst>
      <p:ext uri="{BB962C8B-B14F-4D97-AF65-F5344CB8AC3E}">
        <p14:creationId xmlns:p14="http://schemas.microsoft.com/office/powerpoint/2010/main" val="26125020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72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cliente intro 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57731" y="419756"/>
            <a:ext cx="674179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1">
                    <a:alpha val="10000"/>
                  </a:schemeClr>
                </a:solidFill>
              </a:defRPr>
            </a:lvl1pPr>
            <a:lvl2pPr marL="457233" indent="0" algn="ctr">
              <a:buNone/>
              <a:defRPr sz="2000"/>
            </a:lvl2pPr>
            <a:lvl3pPr marL="914467" indent="0" algn="ctr">
              <a:buNone/>
              <a:defRPr sz="1800"/>
            </a:lvl3pPr>
            <a:lvl4pPr marL="1371700" indent="0" algn="ctr">
              <a:buNone/>
              <a:defRPr sz="1600"/>
            </a:lvl4pPr>
            <a:lvl5pPr marL="1828933" indent="0" algn="ctr">
              <a:buNone/>
              <a:defRPr sz="1600"/>
            </a:lvl5pPr>
            <a:lvl6pPr marL="2286166" indent="0" algn="ctr">
              <a:buNone/>
              <a:defRPr sz="1600"/>
            </a:lvl6pPr>
            <a:lvl7pPr marL="2743399" indent="0" algn="ctr">
              <a:buNone/>
              <a:defRPr sz="1600"/>
            </a:lvl7pPr>
            <a:lvl8pPr marL="3200632" indent="0" algn="ctr">
              <a:buNone/>
              <a:defRPr sz="1600"/>
            </a:lvl8pPr>
            <a:lvl9pPr marL="3657865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/>
              <a:t>NOME CLIENTE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5076" y="1943101"/>
            <a:ext cx="7804150" cy="4714875"/>
          </a:xfrm>
        </p:spPr>
        <p:txBody>
          <a:bodyPr lIns="0" tIns="0" rIns="0" bIns="0" anchor="t">
            <a:noAutofit/>
          </a:bodyPr>
          <a:lstStyle>
            <a:lvl1pPr marL="0">
              <a:lnSpc>
                <a:spcPts val="4201"/>
              </a:lnSpc>
              <a:defRPr sz="32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pt-PT" dirty="0"/>
              <a:t>Clique para editar os estilos do texto de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 dirty="0"/>
              <a:t> |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D3879B0-551C-40ED-BFE3-E60646AFB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69123"/>
            <a:ext cx="3061675" cy="1021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10" name="Marcador de Posição da Imagem 9">
            <a:extLst>
              <a:ext uri="{FF2B5EF4-FFF2-40B4-BE49-F238E27FC236}">
                <a16:creationId xmlns:a16="http://schemas.microsoft.com/office/drawing/2014/main" id="{AC2D14ED-8CDF-40AD-871F-8AA5DCAC98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62981" y="548026"/>
            <a:ext cx="2836863" cy="465137"/>
          </a:xfrm>
        </p:spPr>
        <p:txBody>
          <a:bodyPr lIns="0" tIns="0" rIns="0" bIns="0">
            <a:noAutofit/>
          </a:bodyPr>
          <a:lstStyle>
            <a:lvl1pPr algn="r">
              <a:defRPr/>
            </a:lvl1pPr>
          </a:lstStyle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203682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objetivos cliente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C06490-F223-418D-9925-A3D4C07E3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80698"/>
            <a:ext cx="3061675" cy="1021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BF709453-8B60-4BBA-A3C7-1723A0A674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1"/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AFA82D6C-B2B0-4294-8FA7-7CD6A7737BE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 dirty="0"/>
              <a:t> |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02824045-759C-4567-BB48-8D13586BC26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505075" y="1933576"/>
            <a:ext cx="7804150" cy="4731657"/>
          </a:xfrm>
        </p:spPr>
        <p:txBody>
          <a:bodyPr lIns="0" tIns="0" rIns="0" bIns="0" anchor="t">
            <a:noAutofit/>
          </a:bodyPr>
          <a:lstStyle>
            <a:lvl1pPr marL="0">
              <a:spcAft>
                <a:spcPts val="2400"/>
              </a:spcAft>
              <a:defRPr sz="3200">
                <a:solidFill>
                  <a:schemeClr val="bg1"/>
                </a:solidFill>
              </a:defRPr>
            </a:lvl1pPr>
            <a:lvl2pPr marL="1177285" indent="-457233">
              <a:lnSpc>
                <a:spcPts val="2400"/>
              </a:lnSpc>
              <a:buClr>
                <a:srgbClr val="2981F5"/>
              </a:buClr>
              <a:buSzPct val="60000"/>
              <a:buFont typeface="+mj-lt"/>
              <a:buAutoNum type="arabicPeriod"/>
              <a:defRPr>
                <a:solidFill>
                  <a:schemeClr val="bg1"/>
                </a:solidFill>
              </a:defRPr>
            </a:lvl2pPr>
            <a:lvl3pPr marL="1080078">
              <a:lnSpc>
                <a:spcPts val="2400"/>
              </a:lnSpc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1"/>
            <a:endParaRPr lang="pt-PT" dirty="0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5A67693-96D1-4E04-9A74-665781ABE4B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48201" y="419756"/>
            <a:ext cx="675132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1">
                    <a:alpha val="10000"/>
                  </a:schemeClr>
                </a:solidFill>
              </a:defRPr>
            </a:lvl1pPr>
            <a:lvl2pPr marL="457233" indent="0" algn="ctr">
              <a:buNone/>
              <a:defRPr sz="2000"/>
            </a:lvl2pPr>
            <a:lvl3pPr marL="914467" indent="0" algn="ctr">
              <a:buNone/>
              <a:defRPr sz="1800"/>
            </a:lvl3pPr>
            <a:lvl4pPr marL="1371700" indent="0" algn="ctr">
              <a:buNone/>
              <a:defRPr sz="1600"/>
            </a:lvl4pPr>
            <a:lvl5pPr marL="1828933" indent="0" algn="ctr">
              <a:buNone/>
              <a:defRPr sz="1600"/>
            </a:lvl5pPr>
            <a:lvl6pPr marL="2286166" indent="0" algn="ctr">
              <a:buNone/>
              <a:defRPr sz="1600"/>
            </a:lvl6pPr>
            <a:lvl7pPr marL="2743399" indent="0" algn="ctr">
              <a:buNone/>
              <a:defRPr sz="1600"/>
            </a:lvl7pPr>
            <a:lvl8pPr marL="3200632" indent="0" algn="ctr">
              <a:buNone/>
              <a:defRPr sz="1600"/>
            </a:lvl8pPr>
            <a:lvl9pPr marL="3657865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</p:spTree>
    <p:extLst>
      <p:ext uri="{BB962C8B-B14F-4D97-AF65-F5344CB8AC3E}">
        <p14:creationId xmlns:p14="http://schemas.microsoft.com/office/powerpoint/2010/main" val="2159143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nivel texto corr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57731" y="419756"/>
            <a:ext cx="674179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33" indent="0" algn="ctr">
              <a:buNone/>
              <a:defRPr sz="2000"/>
            </a:lvl2pPr>
            <a:lvl3pPr marL="914467" indent="0" algn="ctr">
              <a:buNone/>
              <a:defRPr sz="1800"/>
            </a:lvl3pPr>
            <a:lvl4pPr marL="1371700" indent="0" algn="ctr">
              <a:buNone/>
              <a:defRPr sz="1600"/>
            </a:lvl4pPr>
            <a:lvl5pPr marL="1828933" indent="0" algn="ctr">
              <a:buNone/>
              <a:defRPr sz="1600"/>
            </a:lvl5pPr>
            <a:lvl6pPr marL="2286166" indent="0" algn="ctr">
              <a:buNone/>
              <a:defRPr sz="1600"/>
            </a:lvl6pPr>
            <a:lvl7pPr marL="2743399" indent="0" algn="ctr">
              <a:buNone/>
              <a:defRPr sz="1600"/>
            </a:lvl7pPr>
            <a:lvl8pPr marL="3200632" indent="0" algn="ctr">
              <a:buNone/>
              <a:defRPr sz="1600"/>
            </a:lvl8pPr>
            <a:lvl9pPr marL="3657865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0B787F8C-F469-4022-AD7F-78407F901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5FDBA77C-4708-46A9-819B-CBC0742DB6A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770744" y="2066927"/>
            <a:ext cx="9365570" cy="4659313"/>
          </a:xfrm>
        </p:spPr>
        <p:txBody>
          <a:bodyPr lIns="0" tIns="0" rIns="0" bIns="0">
            <a:noAutofit/>
          </a:bodyPr>
          <a:lstStyle>
            <a:lvl1pPr marL="0">
              <a:lnSpc>
                <a:spcPts val="3000"/>
              </a:lnSpc>
              <a:spcAft>
                <a:spcPts val="1800"/>
              </a:spcAft>
              <a:defRPr sz="24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</p:spTree>
    <p:extLst>
      <p:ext uri="{BB962C8B-B14F-4D97-AF65-F5344CB8AC3E}">
        <p14:creationId xmlns:p14="http://schemas.microsoft.com/office/powerpoint/2010/main" val="1064731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9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42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A0B218F5-C564-4346-A038-FF2B6FA40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69123"/>
            <a:ext cx="3061675" cy="102198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3E9FA7B9-65B2-4070-9AD9-94A6CA824E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19677" y="1878212"/>
            <a:ext cx="10079845" cy="479654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D9240B24-09D3-4C3D-AA3A-8546597C42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1543737" y="5290948"/>
            <a:ext cx="4114800" cy="6252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600" b="1" spc="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D859D508-F6A0-4EA7-A175-7118288384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56320" y="7284357"/>
            <a:ext cx="2743200" cy="9751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50" b="1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044271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7" r:id="rId2"/>
    <p:sldLayoutId id="2147483711" r:id="rId3"/>
    <p:sldLayoutId id="2147483726" r:id="rId4"/>
    <p:sldLayoutId id="2147483705" r:id="rId5"/>
    <p:sldLayoutId id="2147483688" r:id="rId6"/>
    <p:sldLayoutId id="2147483715" r:id="rId7"/>
    <p:sldLayoutId id="2147483717" r:id="rId8"/>
    <p:sldLayoutId id="2147483712" r:id="rId9"/>
    <p:sldLayoutId id="2147483713" r:id="rId10"/>
    <p:sldLayoutId id="2147483714" r:id="rId11"/>
    <p:sldLayoutId id="2147483690" r:id="rId12"/>
    <p:sldLayoutId id="2147483699" r:id="rId13"/>
    <p:sldLayoutId id="2147483694" r:id="rId14"/>
    <p:sldLayoutId id="2147483719" r:id="rId15"/>
    <p:sldLayoutId id="2147483708" r:id="rId16"/>
    <p:sldLayoutId id="2147483724" r:id="rId17"/>
    <p:sldLayoutId id="2147483723" r:id="rId18"/>
  </p:sldLayoutIdLst>
  <p:hf hdr="0" dt="0"/>
  <p:txStyles>
    <p:titleStyle>
      <a:lvl1pPr algn="l" defTabSz="914467" rtl="0" eaLnBrk="1" latinLnBrk="0" hangingPunct="1">
        <a:lnSpc>
          <a:spcPts val="2000"/>
        </a:lnSpc>
        <a:spcBef>
          <a:spcPct val="0"/>
        </a:spcBef>
        <a:buNone/>
        <a:defRPr sz="1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67" rtl="0" eaLnBrk="1" latinLnBrk="0" hangingPunct="1">
        <a:lnSpc>
          <a:spcPct val="113000"/>
        </a:lnSpc>
        <a:spcBef>
          <a:spcPts val="0"/>
        </a:spcBef>
        <a:spcAft>
          <a:spcPts val="3600"/>
        </a:spcAft>
        <a:buFont typeface="Arial" panose="020B0604020202020204" pitchFamily="34" charset="0"/>
        <a:buNone/>
        <a:defRPr sz="3200" kern="1200">
          <a:solidFill>
            <a:srgbClr val="2981F5"/>
          </a:solidFill>
          <a:latin typeface="+mn-lt"/>
          <a:ea typeface="+mn-ea"/>
          <a:cs typeface="+mn-cs"/>
        </a:defRPr>
      </a:lvl1pPr>
      <a:lvl2pPr marL="1152084" indent="0" algn="l" defTabSz="914467" rtl="0" eaLnBrk="1" latinLnBrk="0" hangingPunct="1">
        <a:lnSpc>
          <a:spcPts val="3000"/>
        </a:lnSpc>
        <a:spcBef>
          <a:spcPts val="0"/>
        </a:spcBef>
        <a:spcAft>
          <a:spcPts val="1800"/>
        </a:spcAft>
        <a:buFont typeface="Arial" panose="020B0604020202020204" pitchFamily="34" charset="0"/>
        <a:buNone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440104" indent="-288021" algn="l" defTabSz="914467" rtl="0" eaLnBrk="1" latinLnBrk="0" hangingPunct="1">
        <a:lnSpc>
          <a:spcPts val="2600"/>
        </a:lnSpc>
        <a:spcBef>
          <a:spcPts val="0"/>
        </a:spcBef>
        <a:spcAft>
          <a:spcPts val="1800"/>
        </a:spcAft>
        <a:buClr>
          <a:srgbClr val="2981F5"/>
        </a:buClr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152084" indent="0" algn="l" defTabSz="914467" rtl="0" eaLnBrk="1" latinLnBrk="0" hangingPunct="1">
        <a:lnSpc>
          <a:spcPts val="1800"/>
        </a:lnSpc>
        <a:spcBef>
          <a:spcPts val="0"/>
        </a:spcBef>
        <a:spcAft>
          <a:spcPts val="2400"/>
        </a:spcAft>
        <a:buFont typeface="Arial" panose="020B0604020202020204" pitchFamily="34" charset="0"/>
        <a:buNone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440104" indent="-288021" algn="l" defTabSz="91446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2981F5"/>
        </a:buClr>
        <a:buFont typeface="Arial" panose="020B0604020202020204" pitchFamily="34" charset="0"/>
        <a:buChar char="•"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783" indent="-228617" algn="l" defTabSz="9144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016" indent="-228617" algn="l" defTabSz="9144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49" indent="-228617" algn="l" defTabSz="9144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82" indent="-228617" algn="l" defTabSz="9144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33" algn="l" defTabSz="9144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67" algn="l" defTabSz="9144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700" algn="l" defTabSz="9144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33" algn="l" defTabSz="9144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66" algn="l" defTabSz="9144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99" algn="l" defTabSz="9144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632" algn="l" defTabSz="9144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65" algn="l" defTabSz="9144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84" userDrawn="1">
          <p15:clr>
            <a:srgbClr val="F26B43"/>
          </p15:clr>
        </p15:guide>
        <p15:guide id="2" orient="horz" pos="635" userDrawn="1">
          <p15:clr>
            <a:srgbClr val="F26B43"/>
          </p15:clr>
        </p15:guide>
        <p15:guide id="3" pos="7174" userDrawn="1">
          <p15:clr>
            <a:srgbClr val="F26B43"/>
          </p15:clr>
        </p15:guide>
        <p15:guide id="5" pos="7015" userDrawn="1">
          <p15:clr>
            <a:srgbClr val="F26B43"/>
          </p15:clr>
        </p15:guide>
        <p15:guide id="6" orient="horz" pos="1474" userDrawn="1">
          <p15:clr>
            <a:srgbClr val="F26B43"/>
          </p15:clr>
        </p15:guide>
        <p15:guide id="7" pos="824" userDrawn="1">
          <p15:clr>
            <a:srgbClr val="F26B43"/>
          </p15:clr>
        </p15:guide>
        <p15:guide id="9" pos="157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A0B218F5-C564-4346-A038-FF2B6FA40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69123"/>
            <a:ext cx="3061675" cy="102198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3E9FA7B9-65B2-4070-9AD9-94A6CA824E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19677" y="1878212"/>
            <a:ext cx="10079845" cy="479654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D9240B24-09D3-4C3D-AA3A-8546597C42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1543737" y="5290948"/>
            <a:ext cx="4114800" cy="6252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600" b="1" spc="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D859D508-F6A0-4EA7-A175-7118288384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56320" y="7284357"/>
            <a:ext cx="2743200" cy="9751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50" b="1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161790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  <p:sldLayoutId id="2147483745" r:id="rId17"/>
    <p:sldLayoutId id="2147483746" r:id="rId18"/>
    <p:sldLayoutId id="2147483747" r:id="rId19"/>
    <p:sldLayoutId id="2147483748" r:id="rId20"/>
    <p:sldLayoutId id="2147483749" r:id="rId21"/>
    <p:sldLayoutId id="2147483750" r:id="rId22"/>
    <p:sldLayoutId id="2147483751" r:id="rId23"/>
    <p:sldLayoutId id="2147483752" r:id="rId24"/>
  </p:sldLayoutIdLst>
  <p:hf hdr="0" dt="0"/>
  <p:txStyles>
    <p:titleStyle>
      <a:lvl1pPr algn="l" defTabSz="914467" rtl="0" eaLnBrk="1" latinLnBrk="0" hangingPunct="1">
        <a:lnSpc>
          <a:spcPts val="2000"/>
        </a:lnSpc>
        <a:spcBef>
          <a:spcPct val="0"/>
        </a:spcBef>
        <a:buNone/>
        <a:defRPr sz="1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67" rtl="0" eaLnBrk="1" latinLnBrk="0" hangingPunct="1">
        <a:lnSpc>
          <a:spcPct val="113000"/>
        </a:lnSpc>
        <a:spcBef>
          <a:spcPts val="0"/>
        </a:spcBef>
        <a:spcAft>
          <a:spcPts val="3600"/>
        </a:spcAft>
        <a:buFont typeface="Arial" panose="020B0604020202020204" pitchFamily="34" charset="0"/>
        <a:buNone/>
        <a:defRPr sz="3200" kern="1200">
          <a:solidFill>
            <a:srgbClr val="2981F5"/>
          </a:solidFill>
          <a:latin typeface="+mn-lt"/>
          <a:ea typeface="+mn-ea"/>
          <a:cs typeface="+mn-cs"/>
        </a:defRPr>
      </a:lvl1pPr>
      <a:lvl2pPr marL="1152084" indent="0" algn="l" defTabSz="914467" rtl="0" eaLnBrk="1" latinLnBrk="0" hangingPunct="1">
        <a:lnSpc>
          <a:spcPts val="3000"/>
        </a:lnSpc>
        <a:spcBef>
          <a:spcPts val="0"/>
        </a:spcBef>
        <a:spcAft>
          <a:spcPts val="1800"/>
        </a:spcAft>
        <a:buFont typeface="Arial" panose="020B0604020202020204" pitchFamily="34" charset="0"/>
        <a:buNone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440104" indent="-288021" algn="l" defTabSz="914467" rtl="0" eaLnBrk="1" latinLnBrk="0" hangingPunct="1">
        <a:lnSpc>
          <a:spcPts val="2600"/>
        </a:lnSpc>
        <a:spcBef>
          <a:spcPts val="0"/>
        </a:spcBef>
        <a:spcAft>
          <a:spcPts val="1800"/>
        </a:spcAft>
        <a:buClr>
          <a:srgbClr val="2981F5"/>
        </a:buClr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152084" indent="0" algn="l" defTabSz="914467" rtl="0" eaLnBrk="1" latinLnBrk="0" hangingPunct="1">
        <a:lnSpc>
          <a:spcPts val="1800"/>
        </a:lnSpc>
        <a:spcBef>
          <a:spcPts val="0"/>
        </a:spcBef>
        <a:spcAft>
          <a:spcPts val="2400"/>
        </a:spcAft>
        <a:buFont typeface="Arial" panose="020B0604020202020204" pitchFamily="34" charset="0"/>
        <a:buNone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440104" indent="-288021" algn="l" defTabSz="91446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2981F5"/>
        </a:buClr>
        <a:buFont typeface="Arial" panose="020B0604020202020204" pitchFamily="34" charset="0"/>
        <a:buChar char="•"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783" indent="-228617" algn="l" defTabSz="9144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016" indent="-228617" algn="l" defTabSz="9144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49" indent="-228617" algn="l" defTabSz="9144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82" indent="-228617" algn="l" defTabSz="9144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33" algn="l" defTabSz="9144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67" algn="l" defTabSz="9144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700" algn="l" defTabSz="9144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33" algn="l" defTabSz="9144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66" algn="l" defTabSz="9144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99" algn="l" defTabSz="9144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632" algn="l" defTabSz="9144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65" algn="l" defTabSz="9144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84" userDrawn="1">
          <p15:clr>
            <a:srgbClr val="F26B43"/>
          </p15:clr>
        </p15:guide>
        <p15:guide id="2" orient="horz" pos="635" userDrawn="1">
          <p15:clr>
            <a:srgbClr val="F26B43"/>
          </p15:clr>
        </p15:guide>
        <p15:guide id="3" pos="7174" userDrawn="1">
          <p15:clr>
            <a:srgbClr val="F26B43"/>
          </p15:clr>
        </p15:guide>
        <p15:guide id="5" pos="7015" userDrawn="1">
          <p15:clr>
            <a:srgbClr val="F26B43"/>
          </p15:clr>
        </p15:guide>
        <p15:guide id="6" orient="horz" pos="1474" userDrawn="1">
          <p15:clr>
            <a:srgbClr val="F26B43"/>
          </p15:clr>
        </p15:guide>
        <p15:guide id="7" pos="824" userDrawn="1">
          <p15:clr>
            <a:srgbClr val="F26B43"/>
          </p15:clr>
        </p15:guide>
        <p15:guide id="9" pos="15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0.svg"/><Relationship Id="rId18" Type="http://schemas.openxmlformats.org/officeDocument/2006/relationships/image" Target="../media/image45.png"/><Relationship Id="rId26" Type="http://schemas.openxmlformats.org/officeDocument/2006/relationships/image" Target="../media/image53.png"/><Relationship Id="rId39" Type="http://schemas.openxmlformats.org/officeDocument/2006/relationships/image" Target="../media/image66.svg"/><Relationship Id="rId3" Type="http://schemas.openxmlformats.org/officeDocument/2006/relationships/image" Target="../media/image32.svg"/><Relationship Id="rId21" Type="http://schemas.openxmlformats.org/officeDocument/2006/relationships/image" Target="../media/image48.svg"/><Relationship Id="rId34" Type="http://schemas.openxmlformats.org/officeDocument/2006/relationships/image" Target="../media/image61.png"/><Relationship Id="rId42" Type="http://schemas.openxmlformats.org/officeDocument/2006/relationships/image" Target="../media/image69.png"/><Relationship Id="rId47" Type="http://schemas.openxmlformats.org/officeDocument/2006/relationships/image" Target="../media/image74.svg"/><Relationship Id="rId50" Type="http://schemas.openxmlformats.org/officeDocument/2006/relationships/image" Target="../media/image77.png"/><Relationship Id="rId7" Type="http://schemas.openxmlformats.org/officeDocument/2006/relationships/image" Target="../media/image34.svg"/><Relationship Id="rId12" Type="http://schemas.openxmlformats.org/officeDocument/2006/relationships/image" Target="../media/image39.png"/><Relationship Id="rId17" Type="http://schemas.openxmlformats.org/officeDocument/2006/relationships/image" Target="../media/image44.svg"/><Relationship Id="rId25" Type="http://schemas.openxmlformats.org/officeDocument/2006/relationships/image" Target="../media/image52.svg"/><Relationship Id="rId33" Type="http://schemas.openxmlformats.org/officeDocument/2006/relationships/image" Target="../media/image60.svg"/><Relationship Id="rId38" Type="http://schemas.openxmlformats.org/officeDocument/2006/relationships/image" Target="../media/image65.png"/><Relationship Id="rId46" Type="http://schemas.openxmlformats.org/officeDocument/2006/relationships/image" Target="../media/image73.png"/><Relationship Id="rId2" Type="http://schemas.openxmlformats.org/officeDocument/2006/relationships/image" Target="../media/image31.png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29" Type="http://schemas.openxmlformats.org/officeDocument/2006/relationships/image" Target="../media/image56.svg"/><Relationship Id="rId41" Type="http://schemas.openxmlformats.org/officeDocument/2006/relationships/image" Target="../media/image68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11" Type="http://schemas.openxmlformats.org/officeDocument/2006/relationships/image" Target="../media/image38.svg"/><Relationship Id="rId24" Type="http://schemas.openxmlformats.org/officeDocument/2006/relationships/image" Target="../media/image51.png"/><Relationship Id="rId32" Type="http://schemas.openxmlformats.org/officeDocument/2006/relationships/image" Target="../media/image59.png"/><Relationship Id="rId37" Type="http://schemas.openxmlformats.org/officeDocument/2006/relationships/image" Target="../media/image64.svg"/><Relationship Id="rId40" Type="http://schemas.openxmlformats.org/officeDocument/2006/relationships/image" Target="../media/image67.png"/><Relationship Id="rId45" Type="http://schemas.openxmlformats.org/officeDocument/2006/relationships/image" Target="../media/image72.svg"/><Relationship Id="rId53" Type="http://schemas.openxmlformats.org/officeDocument/2006/relationships/image" Target="../media/image1.png"/><Relationship Id="rId5" Type="http://schemas.openxmlformats.org/officeDocument/2006/relationships/image" Target="../media/image9.svg"/><Relationship Id="rId15" Type="http://schemas.openxmlformats.org/officeDocument/2006/relationships/image" Target="../media/image42.svg"/><Relationship Id="rId23" Type="http://schemas.openxmlformats.org/officeDocument/2006/relationships/image" Target="../media/image50.svg"/><Relationship Id="rId28" Type="http://schemas.openxmlformats.org/officeDocument/2006/relationships/image" Target="../media/image55.png"/><Relationship Id="rId36" Type="http://schemas.openxmlformats.org/officeDocument/2006/relationships/image" Target="../media/image63.png"/><Relationship Id="rId49" Type="http://schemas.openxmlformats.org/officeDocument/2006/relationships/image" Target="../media/image76.svg"/><Relationship Id="rId10" Type="http://schemas.openxmlformats.org/officeDocument/2006/relationships/image" Target="../media/image37.png"/><Relationship Id="rId19" Type="http://schemas.openxmlformats.org/officeDocument/2006/relationships/image" Target="../media/image46.svg"/><Relationship Id="rId31" Type="http://schemas.openxmlformats.org/officeDocument/2006/relationships/image" Target="../media/image58.svg"/><Relationship Id="rId44" Type="http://schemas.openxmlformats.org/officeDocument/2006/relationships/image" Target="../media/image71.png"/><Relationship Id="rId52" Type="http://schemas.openxmlformats.org/officeDocument/2006/relationships/hyperlink" Target="https://linkandgrow.pt/" TargetMode="External"/><Relationship Id="rId4" Type="http://schemas.openxmlformats.org/officeDocument/2006/relationships/image" Target="../media/image8.png"/><Relationship Id="rId9" Type="http://schemas.openxmlformats.org/officeDocument/2006/relationships/image" Target="../media/image36.svg"/><Relationship Id="rId14" Type="http://schemas.openxmlformats.org/officeDocument/2006/relationships/image" Target="../media/image41.png"/><Relationship Id="rId22" Type="http://schemas.openxmlformats.org/officeDocument/2006/relationships/image" Target="../media/image49.png"/><Relationship Id="rId27" Type="http://schemas.openxmlformats.org/officeDocument/2006/relationships/image" Target="../media/image54.svg"/><Relationship Id="rId30" Type="http://schemas.openxmlformats.org/officeDocument/2006/relationships/image" Target="../media/image57.png"/><Relationship Id="rId35" Type="http://schemas.openxmlformats.org/officeDocument/2006/relationships/image" Target="../media/image62.svg"/><Relationship Id="rId43" Type="http://schemas.openxmlformats.org/officeDocument/2006/relationships/image" Target="../media/image70.svg"/><Relationship Id="rId48" Type="http://schemas.openxmlformats.org/officeDocument/2006/relationships/image" Target="../media/image75.png"/><Relationship Id="rId8" Type="http://schemas.openxmlformats.org/officeDocument/2006/relationships/image" Target="../media/image35.png"/><Relationship Id="rId51" Type="http://schemas.openxmlformats.org/officeDocument/2006/relationships/image" Target="../media/image78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3.png"/><Relationship Id="rId11" Type="http://schemas.openxmlformats.org/officeDocument/2006/relationships/image" Target="../media/image1.png"/><Relationship Id="rId5" Type="http://schemas.openxmlformats.org/officeDocument/2006/relationships/image" Target="../media/image82.png"/><Relationship Id="rId10" Type="http://schemas.openxmlformats.org/officeDocument/2006/relationships/hyperlink" Target="https://linkandgrow.pt/" TargetMode="External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.png"/><Relationship Id="rId7" Type="http://schemas.openxmlformats.org/officeDocument/2006/relationships/image" Target="../media/image89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14.xml"/><Relationship Id="rId6" Type="http://schemas.microsoft.com/office/2007/relationships/hdphoto" Target="../media/hdphoto1.wdp"/><Relationship Id="rId5" Type="http://schemas.openxmlformats.org/officeDocument/2006/relationships/image" Target="../media/image88.png"/><Relationship Id="rId10" Type="http://schemas.openxmlformats.org/officeDocument/2006/relationships/image" Target="https://wp.omeuimo.pt/decisoesesolucoes/wp-content/uploads/sites/6/2019/10/Novo-logo-da-DS.jpg" TargetMode="External"/><Relationship Id="rId4" Type="http://schemas.openxmlformats.org/officeDocument/2006/relationships/image" Target="../media/image87.png"/><Relationship Id="rId9" Type="http://schemas.openxmlformats.org/officeDocument/2006/relationships/image" Target="../media/image9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gi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93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gif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gi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sv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5" Type="http://schemas.openxmlformats.org/officeDocument/2006/relationships/image" Target="../media/image1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Relationship Id="rId14" Type="http://schemas.openxmlformats.org/officeDocument/2006/relationships/hyperlink" Target="https://linkandgrow.pt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sv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21.svg"/><Relationship Id="rId15" Type="http://schemas.openxmlformats.org/officeDocument/2006/relationships/image" Target="../media/image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Relationship Id="rId14" Type="http://schemas.openxmlformats.org/officeDocument/2006/relationships/hyperlink" Target="https://linkandgrow.pt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ADB6826-B360-48F5-BDB8-46E014633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>
                <a:solidFill>
                  <a:schemeClr val="bg1"/>
                </a:solidFill>
              </a:rPr>
              <a:t>1.</a:t>
            </a:r>
            <a:br>
              <a:rPr lang="pt-PT" dirty="0"/>
            </a:br>
            <a:r>
              <a:rPr lang="pt-PT" dirty="0">
                <a:solidFill>
                  <a:srgbClr val="2981F5"/>
                </a:solidFill>
              </a:rPr>
              <a:t>somos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F127EC30-8497-49A8-A9E8-86E2D3DDD71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NOME CLIENTE</a:t>
            </a:r>
          </a:p>
        </p:txBody>
      </p:sp>
      <p:sp>
        <p:nvSpPr>
          <p:cNvPr id="13" name="Marcador de Posição do Número do Diapositivo 12">
            <a:extLst>
              <a:ext uri="{FF2B5EF4-FFF2-40B4-BE49-F238E27FC236}">
                <a16:creationId xmlns:a16="http://schemas.microsoft.com/office/drawing/2014/main" id="{E5D595DB-423C-42AE-BBE7-2CE50C4300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r>
              <a:rPr lang="en-US"/>
              <a:t> |</a:t>
            </a:r>
            <a:endParaRPr lang="en-US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021802D-89EB-4FEE-A963-111D9CD23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1119" y="3154836"/>
            <a:ext cx="7229761" cy="149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726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B19DB394-9863-4E88-8B3F-7BFE6771CF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EXPERIÊNCIA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216433FF-16BF-43EB-B50B-40E28933ED0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C163B4FE-43B8-4FB9-BF2E-B6AFB91D90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80540" y="1987930"/>
            <a:ext cx="10091420" cy="4519550"/>
          </a:xfrm>
        </p:spPr>
        <p:txBody>
          <a:bodyPr wrap="square" numCol="3" spcCol="720000">
            <a:noAutofit/>
          </a:bodyPr>
          <a:lstStyle/>
          <a:p>
            <a:pPr marL="0" lvl="1">
              <a:lnSpc>
                <a:spcPct val="100000"/>
              </a:lnSpc>
              <a:spcAft>
                <a:spcPts val="2400"/>
              </a:spcAft>
              <a:buSzPct val="140000"/>
            </a:pPr>
            <a:r>
              <a:rPr lang="pt-PT" altLang="en-GB" sz="1400" dirty="0">
                <a:solidFill>
                  <a:srgbClr val="000000"/>
                </a:solidFill>
                <a:latin typeface="+mj-lt"/>
                <a:cs typeface="Gilroy Light" panose="00000400000000000000" charset="0"/>
                <a:sym typeface="+mn-ea"/>
              </a:rPr>
              <a:t>software. erp e crm</a:t>
            </a:r>
            <a:endParaRPr lang="pt-PT" sz="1400" dirty="0">
              <a:latin typeface="+mj-lt"/>
            </a:endParaRPr>
          </a:p>
          <a:p>
            <a:pPr marL="0" lvl="1">
              <a:lnSpc>
                <a:spcPct val="100000"/>
              </a:lnSpc>
              <a:spcAft>
                <a:spcPts val="2400"/>
              </a:spcAft>
              <a:buSzPct val="140000"/>
            </a:pPr>
            <a:r>
              <a:rPr lang="pt-PT" sz="1400" dirty="0">
                <a:latin typeface="+mj-lt"/>
              </a:rPr>
              <a:t>indústria porcelanas e cerâmica</a:t>
            </a:r>
          </a:p>
          <a:p>
            <a:pPr marL="0" lvl="1">
              <a:lnSpc>
                <a:spcPct val="100000"/>
              </a:lnSpc>
              <a:spcAft>
                <a:spcPts val="2400"/>
              </a:spcAft>
              <a:buSzPct val="140000"/>
            </a:pPr>
            <a:r>
              <a:rPr lang="pt-PT" sz="1400" dirty="0">
                <a:latin typeface="+mj-lt"/>
              </a:rPr>
              <a:t>angariação leads</a:t>
            </a:r>
          </a:p>
          <a:p>
            <a:pPr marL="0" lvl="1">
              <a:lnSpc>
                <a:spcPct val="100000"/>
              </a:lnSpc>
              <a:spcAft>
                <a:spcPts val="2400"/>
              </a:spcAft>
              <a:buSzPct val="140000"/>
            </a:pPr>
            <a:r>
              <a:rPr lang="pt-PT" sz="1400" dirty="0">
                <a:latin typeface="+mj-lt"/>
              </a:rPr>
              <a:t>retalho alimentar e suplementos</a:t>
            </a:r>
          </a:p>
          <a:p>
            <a:pPr marL="0" lvl="1">
              <a:lnSpc>
                <a:spcPct val="100000"/>
              </a:lnSpc>
              <a:spcAft>
                <a:spcPts val="2400"/>
              </a:spcAft>
              <a:buSzPct val="140000"/>
            </a:pPr>
            <a:r>
              <a:rPr lang="pt-PT" sz="1400" dirty="0">
                <a:latin typeface="+mj-lt"/>
              </a:rPr>
              <a:t>alimentares</a:t>
            </a:r>
          </a:p>
          <a:p>
            <a:pPr marL="0" lvl="1">
              <a:lnSpc>
                <a:spcPct val="100000"/>
              </a:lnSpc>
              <a:spcAft>
                <a:spcPts val="2400"/>
              </a:spcAft>
              <a:buSzPct val="140000"/>
            </a:pPr>
            <a:r>
              <a:rPr lang="pt-PT" sz="1400" dirty="0">
                <a:latin typeface="+mj-lt"/>
              </a:rPr>
              <a:t>empresas de coaching, pnl </a:t>
            </a:r>
          </a:p>
          <a:p>
            <a:pPr marL="0" lvl="1">
              <a:lnSpc>
                <a:spcPct val="100000"/>
              </a:lnSpc>
              <a:spcAft>
                <a:spcPts val="2400"/>
              </a:spcAft>
              <a:buSzPct val="140000"/>
            </a:pPr>
            <a:r>
              <a:rPr lang="pt-PT" sz="1400" dirty="0">
                <a:latin typeface="+mj-lt"/>
              </a:rPr>
              <a:t>desenvolvimento pessoal</a:t>
            </a:r>
          </a:p>
          <a:p>
            <a:pPr marL="0" lvl="1">
              <a:lnSpc>
                <a:spcPct val="100000"/>
              </a:lnSpc>
              <a:spcAft>
                <a:spcPts val="2400"/>
              </a:spcAft>
              <a:buSzPct val="140000"/>
            </a:pPr>
            <a:r>
              <a:rPr lang="pt-PT" sz="1400" dirty="0">
                <a:latin typeface="+mj-lt"/>
              </a:rPr>
              <a:t>indústria metalomecânica</a:t>
            </a:r>
          </a:p>
          <a:p>
            <a:pPr marL="0" lvl="1">
              <a:lnSpc>
                <a:spcPct val="100000"/>
              </a:lnSpc>
              <a:spcAft>
                <a:spcPts val="2400"/>
              </a:spcAft>
              <a:buSzPct val="140000"/>
            </a:pPr>
            <a:r>
              <a:rPr lang="pt-PT" sz="1400" dirty="0">
                <a:latin typeface="+mj-lt"/>
              </a:rPr>
              <a:t>gestão de condomínios</a:t>
            </a:r>
          </a:p>
          <a:p>
            <a:pPr marL="0" lvl="1">
              <a:lnSpc>
                <a:spcPct val="100000"/>
              </a:lnSpc>
              <a:spcAft>
                <a:spcPts val="2400"/>
              </a:spcAft>
              <a:buSzPct val="140000"/>
            </a:pPr>
            <a:r>
              <a:rPr lang="pt-PT" sz="1400" dirty="0">
                <a:latin typeface="+mj-lt"/>
              </a:rPr>
              <a:t>hotéis e alojamento local</a:t>
            </a:r>
          </a:p>
          <a:p>
            <a:pPr marL="0" lvl="1">
              <a:lnSpc>
                <a:spcPct val="100000"/>
              </a:lnSpc>
              <a:spcAft>
                <a:spcPts val="2400"/>
              </a:spcAft>
              <a:buSzPct val="140000"/>
            </a:pPr>
            <a:r>
              <a:rPr lang="pt-PT" sz="1400" dirty="0">
                <a:latin typeface="+mj-lt"/>
              </a:rPr>
              <a:t>acessórios cabeleireiros</a:t>
            </a:r>
          </a:p>
          <a:p>
            <a:pPr marL="0" lvl="1">
              <a:lnSpc>
                <a:spcPct val="100000"/>
              </a:lnSpc>
              <a:spcAft>
                <a:spcPts val="2400"/>
              </a:spcAft>
              <a:buSzPct val="140000"/>
            </a:pPr>
            <a:r>
              <a:rPr lang="pt-PT" sz="1400" dirty="0">
                <a:latin typeface="+mj-lt"/>
              </a:rPr>
              <a:t> arquitetura e projetos</a:t>
            </a:r>
          </a:p>
          <a:p>
            <a:pPr marL="0" lvl="1">
              <a:lnSpc>
                <a:spcPct val="100000"/>
              </a:lnSpc>
              <a:spcAft>
                <a:spcPts val="2400"/>
              </a:spcAft>
              <a:buSzPct val="140000"/>
            </a:pPr>
            <a:r>
              <a:rPr lang="pt-PT" sz="1400" dirty="0">
                <a:latin typeface="+mj-lt"/>
              </a:rPr>
              <a:t>laboratórios</a:t>
            </a:r>
          </a:p>
          <a:p>
            <a:pPr marL="0" lvl="1">
              <a:lnSpc>
                <a:spcPct val="100000"/>
              </a:lnSpc>
              <a:spcAft>
                <a:spcPts val="2400"/>
              </a:spcAft>
              <a:buSzPct val="140000"/>
            </a:pPr>
            <a:r>
              <a:rPr lang="pt-PT" sz="1400" dirty="0">
                <a:latin typeface="+mj-lt"/>
              </a:rPr>
              <a:t>cosmética e  dermocosmética</a:t>
            </a:r>
          </a:p>
          <a:p>
            <a:pPr marL="0" lvl="1">
              <a:lnSpc>
                <a:spcPct val="100000"/>
              </a:lnSpc>
              <a:spcAft>
                <a:spcPts val="2400"/>
              </a:spcAft>
              <a:buSzPct val="140000"/>
            </a:pPr>
            <a:r>
              <a:rPr lang="pt-PT" sz="1400" dirty="0">
                <a:latin typeface="+mj-lt"/>
              </a:rPr>
              <a:t>consultoria de gestão</a:t>
            </a:r>
          </a:p>
          <a:p>
            <a:pPr marL="0" lvl="1">
              <a:lnSpc>
                <a:spcPct val="100000"/>
              </a:lnSpc>
              <a:spcAft>
                <a:spcPts val="2400"/>
              </a:spcAft>
              <a:buSzPct val="140000"/>
            </a:pPr>
            <a:r>
              <a:rPr lang="pt-PT" sz="1400" dirty="0">
                <a:latin typeface="+mj-lt"/>
              </a:rPr>
              <a:t>empresas de formação</a:t>
            </a:r>
          </a:p>
          <a:p>
            <a:pPr marL="0" lvl="1">
              <a:lnSpc>
                <a:spcPct val="100000"/>
              </a:lnSpc>
              <a:spcAft>
                <a:spcPts val="2400"/>
              </a:spcAft>
              <a:buSzPct val="140000"/>
            </a:pPr>
            <a:r>
              <a:rPr lang="pt-PT" sz="1400" dirty="0">
                <a:latin typeface="+mj-lt"/>
              </a:rPr>
              <a:t>eventos e congressos</a:t>
            </a:r>
          </a:p>
          <a:p>
            <a:pPr marL="0" lvl="1">
              <a:lnSpc>
                <a:spcPct val="100000"/>
              </a:lnSpc>
              <a:spcAft>
                <a:spcPts val="2400"/>
              </a:spcAft>
              <a:buSzPct val="140000"/>
            </a:pPr>
            <a:r>
              <a:rPr lang="pt-PT" sz="1400" dirty="0">
                <a:latin typeface="+mj-lt"/>
              </a:rPr>
              <a:t>colégios e externatos</a:t>
            </a:r>
          </a:p>
          <a:p>
            <a:pPr marL="0" lvl="1">
              <a:lnSpc>
                <a:spcPct val="100000"/>
              </a:lnSpc>
              <a:spcAft>
                <a:spcPts val="2400"/>
              </a:spcAft>
              <a:buSzPct val="140000"/>
            </a:pPr>
            <a:r>
              <a:rPr lang="pt-PT" sz="1400" dirty="0">
                <a:latin typeface="+mj-lt"/>
              </a:rPr>
              <a:t>setor automóvel</a:t>
            </a:r>
          </a:p>
          <a:p>
            <a:pPr marL="0" lvl="1">
              <a:lnSpc>
                <a:spcPct val="100000"/>
              </a:lnSpc>
              <a:spcAft>
                <a:spcPts val="2400"/>
              </a:spcAft>
              <a:buSzPct val="140000"/>
            </a:pPr>
            <a:r>
              <a:rPr lang="pt-PT" sz="1400" dirty="0">
                <a:latin typeface="+mj-lt"/>
              </a:rPr>
              <a:t>clínicas médicas</a:t>
            </a:r>
          </a:p>
          <a:p>
            <a:pPr marL="0" lvl="1">
              <a:lnSpc>
                <a:spcPct val="100000"/>
              </a:lnSpc>
              <a:spcAft>
                <a:spcPts val="2400"/>
              </a:spcAft>
              <a:buSzPct val="140000"/>
            </a:pPr>
            <a:r>
              <a:rPr lang="pt-PT" sz="1400" dirty="0">
                <a:latin typeface="+mj-lt"/>
              </a:rPr>
              <a:t>health clubs</a:t>
            </a:r>
          </a:p>
          <a:p>
            <a:pPr marL="0" lvl="1">
              <a:lnSpc>
                <a:spcPct val="100000"/>
              </a:lnSpc>
              <a:spcAft>
                <a:spcPts val="2400"/>
              </a:spcAft>
              <a:buSzPct val="140000"/>
            </a:pPr>
            <a:r>
              <a:rPr lang="pt-PT" sz="1400" dirty="0">
                <a:latin typeface="+mj-lt"/>
              </a:rPr>
              <a:t>mobiliário</a:t>
            </a:r>
          </a:p>
          <a:p>
            <a:pPr marL="0" lvl="1">
              <a:lnSpc>
                <a:spcPct val="100000"/>
              </a:lnSpc>
              <a:spcAft>
                <a:spcPts val="2400"/>
              </a:spcAft>
              <a:buSzPct val="140000"/>
            </a:pPr>
            <a:r>
              <a:rPr lang="pt-PT" sz="1400" dirty="0">
                <a:latin typeface="+mj-lt"/>
              </a:rPr>
              <a:t>farmácias</a:t>
            </a:r>
          </a:p>
          <a:p>
            <a:pPr marL="0" lvl="1">
              <a:lnSpc>
                <a:spcPct val="100000"/>
              </a:lnSpc>
              <a:spcAft>
                <a:spcPts val="2400"/>
              </a:spcAft>
              <a:buSzPct val="140000"/>
            </a:pPr>
            <a:r>
              <a:rPr lang="pt-PT" sz="1400" dirty="0">
                <a:latin typeface="+mj-lt"/>
              </a:rPr>
              <a:t>imobiliária</a:t>
            </a:r>
          </a:p>
          <a:p>
            <a:pPr marL="0" lvl="1">
              <a:lnSpc>
                <a:spcPct val="100000"/>
              </a:lnSpc>
              <a:spcAft>
                <a:spcPts val="2400"/>
              </a:spcAft>
              <a:buSzPct val="140000"/>
            </a:pPr>
            <a:r>
              <a:rPr lang="pt-PT" sz="1400" dirty="0">
                <a:latin typeface="+mj-lt"/>
              </a:rPr>
              <a:t>moda </a:t>
            </a:r>
          </a:p>
          <a:p>
            <a:pPr marL="0" lvl="1">
              <a:lnSpc>
                <a:spcPct val="100000"/>
              </a:lnSpc>
              <a:spcAft>
                <a:spcPts val="2400"/>
              </a:spcAft>
              <a:buSzPct val="140000"/>
            </a:pPr>
            <a:endParaRPr lang="pt-PT" sz="1600" dirty="0">
              <a:latin typeface="+mj-lt"/>
            </a:endParaRP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DDED56E0-B356-4FEB-B1FA-9C70A0147CF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63A80F00-4D72-4EAE-8BA7-F925EEE34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 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9EEEB1BC-D581-4737-B5B6-B0100181A7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58755" y="2047604"/>
            <a:ext cx="209550" cy="142875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E8CBB092-8901-4110-B469-76793827FE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89501" y="3077438"/>
            <a:ext cx="270738" cy="167051"/>
          </a:xfrm>
          <a:prstGeom prst="rect">
            <a:avLst/>
          </a:prstGeom>
        </p:spPr>
      </p:pic>
      <p:pic>
        <p:nvPicPr>
          <p:cNvPr id="18" name="Gráfico 17">
            <a:extLst>
              <a:ext uri="{FF2B5EF4-FFF2-40B4-BE49-F238E27FC236}">
                <a16:creationId xmlns:a16="http://schemas.microsoft.com/office/drawing/2014/main" id="{04CFAC5B-A641-416F-BCCC-C8EE59B387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56320" y="2042841"/>
            <a:ext cx="171450" cy="1524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5C398E34-D310-42B0-8DED-BD64F9B439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058755" y="6136477"/>
            <a:ext cx="209550" cy="171450"/>
          </a:xfrm>
          <a:prstGeom prst="rect">
            <a:avLst/>
          </a:prstGeom>
        </p:spPr>
      </p:pic>
      <p:pic>
        <p:nvPicPr>
          <p:cNvPr id="25" name="Gráfico 24">
            <a:extLst>
              <a:ext uri="{FF2B5EF4-FFF2-40B4-BE49-F238E27FC236}">
                <a16:creationId xmlns:a16="http://schemas.microsoft.com/office/drawing/2014/main" id="{1E257A05-739A-46B9-A899-D2482FE350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087330" y="5133776"/>
            <a:ext cx="152400" cy="171450"/>
          </a:xfrm>
          <a:prstGeom prst="rect">
            <a:avLst/>
          </a:prstGeom>
        </p:spPr>
      </p:pic>
      <p:pic>
        <p:nvPicPr>
          <p:cNvPr id="29" name="Gráfico 28">
            <a:extLst>
              <a:ext uri="{FF2B5EF4-FFF2-40B4-BE49-F238E27FC236}">
                <a16:creationId xmlns:a16="http://schemas.microsoft.com/office/drawing/2014/main" id="{5D394264-458D-4184-8455-9C45614E06E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429620" y="3608387"/>
            <a:ext cx="190500" cy="171450"/>
          </a:xfrm>
          <a:prstGeom prst="rect">
            <a:avLst/>
          </a:prstGeom>
        </p:spPr>
      </p:pic>
      <p:pic>
        <p:nvPicPr>
          <p:cNvPr id="31" name="Gráfico 30">
            <a:extLst>
              <a:ext uri="{FF2B5EF4-FFF2-40B4-BE49-F238E27FC236}">
                <a16:creationId xmlns:a16="http://schemas.microsoft.com/office/drawing/2014/main" id="{774EE98C-A9D4-4530-9D4B-D5F6A1AA354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077805" y="3579120"/>
            <a:ext cx="171450" cy="152400"/>
          </a:xfrm>
          <a:prstGeom prst="rect">
            <a:avLst/>
          </a:prstGeom>
        </p:spPr>
      </p:pic>
      <p:pic>
        <p:nvPicPr>
          <p:cNvPr id="33" name="Gráfico 32">
            <a:extLst>
              <a:ext uri="{FF2B5EF4-FFF2-40B4-BE49-F238E27FC236}">
                <a16:creationId xmlns:a16="http://schemas.microsoft.com/office/drawing/2014/main" id="{A9B9BA1B-0A77-4C50-93D3-6292A27DBE1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667750" y="4114355"/>
            <a:ext cx="190500" cy="114300"/>
          </a:xfrm>
          <a:prstGeom prst="rect">
            <a:avLst/>
          </a:prstGeom>
        </p:spPr>
      </p:pic>
      <p:pic>
        <p:nvPicPr>
          <p:cNvPr id="35" name="Gráfico 34">
            <a:extLst>
              <a:ext uri="{FF2B5EF4-FFF2-40B4-BE49-F238E27FC236}">
                <a16:creationId xmlns:a16="http://schemas.microsoft.com/office/drawing/2014/main" id="{BC9A6844-104B-427B-A08C-188DFF09CD8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111143" y="3028655"/>
            <a:ext cx="104775" cy="171450"/>
          </a:xfrm>
          <a:prstGeom prst="rect">
            <a:avLst/>
          </a:prstGeom>
        </p:spPr>
      </p:pic>
      <p:pic>
        <p:nvPicPr>
          <p:cNvPr id="37" name="Gráfico 36">
            <a:extLst>
              <a:ext uri="{FF2B5EF4-FFF2-40B4-BE49-F238E27FC236}">
                <a16:creationId xmlns:a16="http://schemas.microsoft.com/office/drawing/2014/main" id="{E9C5EED1-7620-4892-9FD3-FE795B64D53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5068280" y="4085780"/>
            <a:ext cx="190500" cy="190500"/>
          </a:xfrm>
          <a:prstGeom prst="rect">
            <a:avLst/>
          </a:prstGeom>
        </p:spPr>
      </p:pic>
      <p:pic>
        <p:nvPicPr>
          <p:cNvPr id="39" name="Gráfico 38">
            <a:extLst>
              <a:ext uri="{FF2B5EF4-FFF2-40B4-BE49-F238E27FC236}">
                <a16:creationId xmlns:a16="http://schemas.microsoft.com/office/drawing/2014/main" id="{C803E2AE-6686-48EF-9D65-69E05A20C56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8656298" y="4613899"/>
            <a:ext cx="200025" cy="200025"/>
          </a:xfrm>
          <a:prstGeom prst="rect">
            <a:avLst/>
          </a:prstGeom>
        </p:spPr>
      </p:pic>
      <p:pic>
        <p:nvPicPr>
          <p:cNvPr id="41" name="Gráfico 40">
            <a:extLst>
              <a:ext uri="{FF2B5EF4-FFF2-40B4-BE49-F238E27FC236}">
                <a16:creationId xmlns:a16="http://schemas.microsoft.com/office/drawing/2014/main" id="{93FDA39C-972D-4FF2-A2BF-ED822A0D53B5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434383" y="2023791"/>
            <a:ext cx="180975" cy="190500"/>
          </a:xfrm>
          <a:prstGeom prst="rect">
            <a:avLst/>
          </a:prstGeom>
        </p:spPr>
      </p:pic>
      <p:pic>
        <p:nvPicPr>
          <p:cNvPr id="43" name="Gráfico 42">
            <a:extLst>
              <a:ext uri="{FF2B5EF4-FFF2-40B4-BE49-F238E27FC236}">
                <a16:creationId xmlns:a16="http://schemas.microsoft.com/office/drawing/2014/main" id="{90417444-16CD-45FB-A1A3-2C1251036552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077805" y="5640301"/>
            <a:ext cx="171450" cy="190500"/>
          </a:xfrm>
          <a:prstGeom prst="rect">
            <a:avLst/>
          </a:prstGeom>
        </p:spPr>
      </p:pic>
      <p:pic>
        <p:nvPicPr>
          <p:cNvPr id="45" name="Gráfico 44">
            <a:extLst>
              <a:ext uri="{FF2B5EF4-FFF2-40B4-BE49-F238E27FC236}">
                <a16:creationId xmlns:a16="http://schemas.microsoft.com/office/drawing/2014/main" id="{1CA9C478-FCA8-4A1A-B2D2-8C8EFB3B8ADB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420095" y="5640301"/>
            <a:ext cx="209550" cy="209550"/>
          </a:xfrm>
          <a:prstGeom prst="rect">
            <a:avLst/>
          </a:prstGeom>
        </p:spPr>
      </p:pic>
      <p:pic>
        <p:nvPicPr>
          <p:cNvPr id="49" name="Gráfico 48">
            <a:extLst>
              <a:ext uri="{FF2B5EF4-FFF2-40B4-BE49-F238E27FC236}">
                <a16:creationId xmlns:a16="http://schemas.microsoft.com/office/drawing/2014/main" id="{811AFF01-306B-48F7-91DD-689CDD8BF7FC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5077805" y="4642474"/>
            <a:ext cx="171450" cy="171450"/>
          </a:xfrm>
          <a:prstGeom prst="rect">
            <a:avLst/>
          </a:prstGeom>
        </p:spPr>
      </p:pic>
      <p:pic>
        <p:nvPicPr>
          <p:cNvPr id="55" name="Gráfico 54">
            <a:extLst>
              <a:ext uri="{FF2B5EF4-FFF2-40B4-BE49-F238E27FC236}">
                <a16:creationId xmlns:a16="http://schemas.microsoft.com/office/drawing/2014/main" id="{E86EC422-21F3-4214-A571-98CA817D0E57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439145" y="5133776"/>
            <a:ext cx="171450" cy="152400"/>
          </a:xfrm>
          <a:prstGeom prst="rect">
            <a:avLst/>
          </a:prstGeom>
        </p:spPr>
      </p:pic>
      <p:pic>
        <p:nvPicPr>
          <p:cNvPr id="57" name="Gráfico 56">
            <a:extLst>
              <a:ext uri="{FF2B5EF4-FFF2-40B4-BE49-F238E27FC236}">
                <a16:creationId xmlns:a16="http://schemas.microsoft.com/office/drawing/2014/main" id="{4A689241-72E5-409F-B161-F50BF57FB74B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8656298" y="3623170"/>
            <a:ext cx="190500" cy="133350"/>
          </a:xfrm>
          <a:prstGeom prst="rect">
            <a:avLst/>
          </a:prstGeom>
        </p:spPr>
      </p:pic>
      <p:pic>
        <p:nvPicPr>
          <p:cNvPr id="63" name="Gráfico 62">
            <a:extLst>
              <a:ext uri="{FF2B5EF4-FFF2-40B4-BE49-F238E27FC236}">
                <a16:creationId xmlns:a16="http://schemas.microsoft.com/office/drawing/2014/main" id="{5A95E555-1591-4394-A758-3E2CEF618CE8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1443204" y="4115070"/>
            <a:ext cx="171450" cy="190500"/>
          </a:xfrm>
          <a:prstGeom prst="rect">
            <a:avLst/>
          </a:prstGeom>
        </p:spPr>
      </p:pic>
      <p:pic>
        <p:nvPicPr>
          <p:cNvPr id="65" name="Gráfico 64">
            <a:extLst>
              <a:ext uri="{FF2B5EF4-FFF2-40B4-BE49-F238E27FC236}">
                <a16:creationId xmlns:a16="http://schemas.microsoft.com/office/drawing/2014/main" id="{16532108-4DCD-4843-B388-9E7ACF2BFE6F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8674449" y="2519697"/>
            <a:ext cx="190500" cy="190500"/>
          </a:xfrm>
          <a:prstGeom prst="rect">
            <a:avLst/>
          </a:prstGeom>
        </p:spPr>
      </p:pic>
      <p:pic>
        <p:nvPicPr>
          <p:cNvPr id="67" name="Gráfico 66">
            <a:extLst>
              <a:ext uri="{FF2B5EF4-FFF2-40B4-BE49-F238E27FC236}">
                <a16:creationId xmlns:a16="http://schemas.microsoft.com/office/drawing/2014/main" id="{19E7698E-71D0-451A-A573-1DECF7DB6774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8667750" y="3017535"/>
            <a:ext cx="190500" cy="190500"/>
          </a:xfrm>
          <a:prstGeom prst="rect">
            <a:avLst/>
          </a:prstGeom>
        </p:spPr>
      </p:pic>
      <p:pic>
        <p:nvPicPr>
          <p:cNvPr id="69" name="Gráfico 68">
            <a:extLst>
              <a:ext uri="{FF2B5EF4-FFF2-40B4-BE49-F238E27FC236}">
                <a16:creationId xmlns:a16="http://schemas.microsoft.com/office/drawing/2014/main" id="{79CB9669-7DFE-4E0B-AD0E-49A3231E90BD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1429620" y="6151892"/>
            <a:ext cx="190500" cy="171450"/>
          </a:xfrm>
          <a:prstGeom prst="rect">
            <a:avLst/>
          </a:prstGeom>
        </p:spPr>
      </p:pic>
      <p:pic>
        <p:nvPicPr>
          <p:cNvPr id="75" name="Gráfico 74">
            <a:extLst>
              <a:ext uri="{FF2B5EF4-FFF2-40B4-BE49-F238E27FC236}">
                <a16:creationId xmlns:a16="http://schemas.microsoft.com/office/drawing/2014/main" id="{1D12BD61-E932-4869-B236-966FC327B7D2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8640786" y="5122968"/>
            <a:ext cx="190500" cy="152400"/>
          </a:xfrm>
          <a:prstGeom prst="rect">
            <a:avLst/>
          </a:prstGeom>
        </p:spPr>
      </p:pic>
      <p:pic>
        <p:nvPicPr>
          <p:cNvPr id="77" name="Gráfico 76">
            <a:extLst>
              <a:ext uri="{FF2B5EF4-FFF2-40B4-BE49-F238E27FC236}">
                <a16:creationId xmlns:a16="http://schemas.microsoft.com/office/drawing/2014/main" id="{740F66AE-CB3E-4B22-A012-A34C28AD4985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1429620" y="2533334"/>
            <a:ext cx="190500" cy="152400"/>
          </a:xfrm>
          <a:prstGeom prst="rect">
            <a:avLst/>
          </a:prstGeom>
        </p:spPr>
      </p:pic>
      <p:pic>
        <p:nvPicPr>
          <p:cNvPr id="79" name="Gráfico 78">
            <a:extLst>
              <a:ext uri="{FF2B5EF4-FFF2-40B4-BE49-F238E27FC236}">
                <a16:creationId xmlns:a16="http://schemas.microsoft.com/office/drawing/2014/main" id="{1DCA3AD4-83E4-4FA7-BA13-E1CE550EEA7D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5063518" y="2492007"/>
            <a:ext cx="200025" cy="209550"/>
          </a:xfrm>
          <a:prstGeom prst="rect">
            <a:avLst/>
          </a:prstGeom>
        </p:spPr>
      </p:pic>
      <p:pic>
        <p:nvPicPr>
          <p:cNvPr id="83" name="Gráfico 82">
            <a:extLst>
              <a:ext uri="{FF2B5EF4-FFF2-40B4-BE49-F238E27FC236}">
                <a16:creationId xmlns:a16="http://schemas.microsoft.com/office/drawing/2014/main" id="{93CB5A7D-4F2F-4D8A-B77D-5E42561866B5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1420095" y="4586926"/>
            <a:ext cx="209550" cy="180975"/>
          </a:xfrm>
          <a:prstGeom prst="rect">
            <a:avLst/>
          </a:prstGeom>
        </p:spPr>
      </p:pic>
      <p:sp>
        <p:nvSpPr>
          <p:cNvPr id="40" name="Título 5">
            <a:extLst>
              <a:ext uri="{FF2B5EF4-FFF2-40B4-BE49-F238E27FC236}">
                <a16:creationId xmlns:a16="http://schemas.microsoft.com/office/drawing/2014/main" id="{6A5403BF-0B92-413F-923C-F46DCEDE9E39}"/>
              </a:ext>
            </a:extLst>
          </p:cNvPr>
          <p:cNvSpPr txBox="1">
            <a:spLocks/>
          </p:cNvSpPr>
          <p:nvPr/>
        </p:nvSpPr>
        <p:spPr>
          <a:xfrm>
            <a:off x="488467" y="582748"/>
            <a:ext cx="1115763" cy="44627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67" rtl="0" eaLnBrk="1" latinLnBrk="0" hangingPunct="1">
              <a:lnSpc>
                <a:spcPts val="2000"/>
              </a:lnSpc>
              <a:spcBef>
                <a:spcPct val="0"/>
              </a:spcBef>
              <a:buNone/>
              <a:defRPr sz="14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>
                <a:solidFill>
                  <a:srgbClr val="2981F5"/>
                </a:solidFill>
              </a:rPr>
              <a:t>1.</a:t>
            </a:r>
            <a:br>
              <a:rPr lang="pt-PT"/>
            </a:br>
            <a:r>
              <a:rPr lang="pt-PT"/>
              <a:t>fazemos</a:t>
            </a:r>
            <a:endParaRPr lang="pt-PT" dirty="0"/>
          </a:p>
        </p:txBody>
      </p:sp>
      <p:pic>
        <p:nvPicPr>
          <p:cNvPr id="34" name="Marcador de Posição da Imagem 11">
            <a:hlinkClick r:id="rId52"/>
            <a:extLst>
              <a:ext uri="{FF2B5EF4-FFF2-40B4-BE49-F238E27FC236}">
                <a16:creationId xmlns:a16="http://schemas.microsoft.com/office/drawing/2014/main" id="{8C501F08-D8CC-43A4-869D-472C95767392}"/>
              </a:ext>
            </a:extLst>
          </p:cNvPr>
          <p:cNvPicPr>
            <a:picLocks noChangeAspect="1"/>
          </p:cNvPicPr>
          <p:nvPr/>
        </p:nvPicPr>
        <p:blipFill rotWithShape="1">
          <a:blip r:embed="rId53"/>
          <a:srcRect t="-1840" b="-11558"/>
          <a:stretch/>
        </p:blipFill>
        <p:spPr>
          <a:xfrm>
            <a:off x="10319520" y="812800"/>
            <a:ext cx="1080000" cy="2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135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>
            <a:extLst>
              <a:ext uri="{FF2B5EF4-FFF2-40B4-BE49-F238E27FC236}">
                <a16:creationId xmlns:a16="http://schemas.microsoft.com/office/drawing/2014/main" id="{4D9B1CCD-1675-4D1D-977F-CF66E377A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7" y="567749"/>
            <a:ext cx="4165115" cy="438131"/>
          </a:xfrm>
        </p:spPr>
        <p:txBody>
          <a:bodyPr/>
          <a:lstStyle/>
          <a:p>
            <a:r>
              <a:rPr lang="pt-PT" dirty="0">
                <a:solidFill>
                  <a:srgbClr val="2981F5"/>
                </a:solidFill>
              </a:rPr>
              <a:t>1.</a:t>
            </a:r>
            <a:br>
              <a:rPr lang="pt-PT" dirty="0"/>
            </a:br>
            <a:r>
              <a:rPr lang="pt-PT" dirty="0"/>
              <a:t>Parcerias e certificações de sucesso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C6D38A6E-C992-424F-AC07-DE7739BED5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61225667-DD38-4393-BD55-9E81ACE5C38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2" name="Subtítulo 11">
            <a:extLst>
              <a:ext uri="{FF2B5EF4-FFF2-40B4-BE49-F238E27FC236}">
                <a16:creationId xmlns:a16="http://schemas.microsoft.com/office/drawing/2014/main" id="{AD41C7EF-6EC6-4C64-9579-BB314C83C2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PARCERIAS</a:t>
            </a:r>
          </a:p>
        </p:txBody>
      </p: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DE81795A-F4E6-4935-989D-0B88BA3EED69}"/>
              </a:ext>
            </a:extLst>
          </p:cNvPr>
          <p:cNvGrpSpPr/>
          <p:nvPr/>
        </p:nvGrpSpPr>
        <p:grpSpPr>
          <a:xfrm>
            <a:off x="2060295" y="1994718"/>
            <a:ext cx="9162572" cy="4957347"/>
            <a:chOff x="2507295" y="2980319"/>
            <a:chExt cx="8148411" cy="4408642"/>
          </a:xfrm>
        </p:grpSpPr>
        <p:pic>
          <p:nvPicPr>
            <p:cNvPr id="39" name="Imagem 38">
              <a:extLst>
                <a:ext uri="{FF2B5EF4-FFF2-40B4-BE49-F238E27FC236}">
                  <a16:creationId xmlns:a16="http://schemas.microsoft.com/office/drawing/2014/main" id="{3BED30D2-3F8E-4026-84B4-C20D77CD1B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6762" y="3043416"/>
              <a:ext cx="1896778" cy="655677"/>
            </a:xfrm>
            <a:prstGeom prst="rect">
              <a:avLst/>
            </a:prstGeom>
          </p:spPr>
        </p:pic>
        <p:pic>
          <p:nvPicPr>
            <p:cNvPr id="40" name="Imagem 39">
              <a:extLst>
                <a:ext uri="{FF2B5EF4-FFF2-40B4-BE49-F238E27FC236}">
                  <a16:creationId xmlns:a16="http://schemas.microsoft.com/office/drawing/2014/main" id="{49C70D06-CFB7-4848-A7C3-F2553ACA3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86744" y="2980319"/>
              <a:ext cx="2261949" cy="753983"/>
            </a:xfrm>
            <a:prstGeom prst="rect">
              <a:avLst/>
            </a:prstGeom>
          </p:spPr>
        </p:pic>
        <p:pic>
          <p:nvPicPr>
            <p:cNvPr id="41" name="Imagem 40">
              <a:extLst>
                <a:ext uri="{FF2B5EF4-FFF2-40B4-BE49-F238E27FC236}">
                  <a16:creationId xmlns:a16="http://schemas.microsoft.com/office/drawing/2014/main" id="{760B5B54-1280-49F5-9811-F364ED5AD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74494" y="3006664"/>
              <a:ext cx="2081212" cy="754033"/>
            </a:xfrm>
            <a:prstGeom prst="rect">
              <a:avLst/>
            </a:prstGeom>
          </p:spPr>
        </p:pic>
        <p:pic>
          <p:nvPicPr>
            <p:cNvPr id="42" name="Imagem 41">
              <a:extLst>
                <a:ext uri="{FF2B5EF4-FFF2-40B4-BE49-F238E27FC236}">
                  <a16:creationId xmlns:a16="http://schemas.microsoft.com/office/drawing/2014/main" id="{48CFEFAE-22B5-4E3C-A182-B2D815597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6076" y="4350340"/>
              <a:ext cx="2411805" cy="852694"/>
            </a:xfrm>
            <a:prstGeom prst="rect">
              <a:avLst/>
            </a:prstGeom>
          </p:spPr>
        </p:pic>
        <p:pic>
          <p:nvPicPr>
            <p:cNvPr id="43" name="Imagem 42">
              <a:extLst>
                <a:ext uri="{FF2B5EF4-FFF2-40B4-BE49-F238E27FC236}">
                  <a16:creationId xmlns:a16="http://schemas.microsoft.com/office/drawing/2014/main" id="{1EE4186E-8917-4912-AC1E-1D12FE3BDB6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9982" y="4175993"/>
              <a:ext cx="2590081" cy="1038249"/>
            </a:xfrm>
            <a:prstGeom prst="rect">
              <a:avLst/>
            </a:prstGeom>
          </p:spPr>
        </p:pic>
        <p:pic>
          <p:nvPicPr>
            <p:cNvPr id="44" name="Imagem 43">
              <a:extLst>
                <a:ext uri="{FF2B5EF4-FFF2-40B4-BE49-F238E27FC236}">
                  <a16:creationId xmlns:a16="http://schemas.microsoft.com/office/drawing/2014/main" id="{0E10DB7F-71E7-4E5C-AC34-A4DED445A34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7295" y="5296634"/>
              <a:ext cx="2092327" cy="2092327"/>
            </a:xfrm>
            <a:prstGeom prst="rect">
              <a:avLst/>
            </a:prstGeom>
          </p:spPr>
        </p:pic>
        <p:pic>
          <p:nvPicPr>
            <p:cNvPr id="45" name="Imagem 44">
              <a:extLst>
                <a:ext uri="{FF2B5EF4-FFF2-40B4-BE49-F238E27FC236}">
                  <a16:creationId xmlns:a16="http://schemas.microsoft.com/office/drawing/2014/main" id="{1EB72CEB-96A2-48C4-931D-0122CB9F164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7494" y="5545109"/>
              <a:ext cx="1650682" cy="1655398"/>
            </a:xfrm>
            <a:prstGeom prst="rect">
              <a:avLst/>
            </a:prstGeom>
          </p:spPr>
        </p:pic>
        <p:pic>
          <p:nvPicPr>
            <p:cNvPr id="46" name="Imagem 45">
              <a:extLst>
                <a:ext uri="{FF2B5EF4-FFF2-40B4-BE49-F238E27FC236}">
                  <a16:creationId xmlns:a16="http://schemas.microsoft.com/office/drawing/2014/main" id="{79DFDD82-37A0-49FC-980E-73888516357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31169" y="5545109"/>
              <a:ext cx="1335463" cy="1442914"/>
            </a:xfrm>
            <a:prstGeom prst="rect">
              <a:avLst/>
            </a:prstGeom>
          </p:spPr>
        </p:pic>
      </p:grpSp>
      <p:pic>
        <p:nvPicPr>
          <p:cNvPr id="17" name="Marcador de Posição da Imagem 11">
            <a:hlinkClick r:id="rId10"/>
            <a:extLst>
              <a:ext uri="{FF2B5EF4-FFF2-40B4-BE49-F238E27FC236}">
                <a16:creationId xmlns:a16="http://schemas.microsoft.com/office/drawing/2014/main" id="{5973BF7C-C722-4402-AA65-A624150472D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-1840" b="-11558"/>
          <a:stretch/>
        </p:blipFill>
        <p:spPr>
          <a:xfrm>
            <a:off x="10319520" y="812800"/>
            <a:ext cx="1080000" cy="2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605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>
            <a:extLst>
              <a:ext uri="{FF2B5EF4-FFF2-40B4-BE49-F238E27FC236}">
                <a16:creationId xmlns:a16="http://schemas.microsoft.com/office/drawing/2014/main" id="{4D9B1CCD-1675-4D1D-977F-CF66E377A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7" y="579320"/>
            <a:ext cx="3061675" cy="1021988"/>
          </a:xfrm>
        </p:spPr>
        <p:txBody>
          <a:bodyPr/>
          <a:lstStyle/>
          <a:p>
            <a:r>
              <a:rPr lang="pt-PT" dirty="0">
                <a:solidFill>
                  <a:srgbClr val="2981F5"/>
                </a:solidFill>
              </a:rPr>
              <a:t>1.</a:t>
            </a:r>
            <a:br>
              <a:rPr lang="pt-PT" dirty="0"/>
            </a:br>
            <a:r>
              <a:rPr lang="pt-PT" dirty="0"/>
              <a:t>Algumas das </a:t>
            </a:r>
            <a:r>
              <a:rPr lang="pt-PT" dirty="0">
                <a:solidFill>
                  <a:srgbClr val="2981F5"/>
                </a:solidFill>
              </a:rPr>
              <a:t>marcas que crescem </a:t>
            </a:r>
            <a:r>
              <a:rPr lang="pt-PT" dirty="0"/>
              <a:t>com a link&amp;grow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C6D38A6E-C992-424F-AC07-DE7739BED5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61225667-DD38-4393-BD55-9E81ACE5C38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2" name="Subtítulo 11">
            <a:extLst>
              <a:ext uri="{FF2B5EF4-FFF2-40B4-BE49-F238E27FC236}">
                <a16:creationId xmlns:a16="http://schemas.microsoft.com/office/drawing/2014/main" id="{AD41C7EF-6EC6-4C64-9579-BB314C83C2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CLIENTES</a:t>
            </a:r>
          </a:p>
        </p:txBody>
      </p:sp>
      <p:pic>
        <p:nvPicPr>
          <p:cNvPr id="9" name="Marcador de Posição da Imagem 11">
            <a:hlinkClick r:id="rId2"/>
            <a:extLst>
              <a:ext uri="{FF2B5EF4-FFF2-40B4-BE49-F238E27FC236}">
                <a16:creationId xmlns:a16="http://schemas.microsoft.com/office/drawing/2014/main" id="{02DABA68-D007-4820-AAFC-F85E3F9DAB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840" b="-11558"/>
          <a:stretch/>
        </p:blipFill>
        <p:spPr>
          <a:xfrm>
            <a:off x="10319520" y="812800"/>
            <a:ext cx="1080000" cy="25400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1AC71567-C935-4DA2-A7B9-45CBF3DA68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9542" y="1656333"/>
            <a:ext cx="9599978" cy="5628024"/>
          </a:xfrm>
          <a:prstGeom prst="rect">
            <a:avLst/>
          </a:prstGeom>
        </p:spPr>
      </p:pic>
      <p:sp>
        <p:nvSpPr>
          <p:cNvPr id="2" name="Rectangle 4">
            <a:extLst>
              <a:ext uri="{FF2B5EF4-FFF2-40B4-BE49-F238E27FC236}">
                <a16:creationId xmlns:a16="http://schemas.microsoft.com/office/drawing/2014/main" id="{279C8313-67C1-664E-93A6-6598AB7C90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0571" y="622114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pic>
        <p:nvPicPr>
          <p:cNvPr id="15" name="Imagem 14" descr="ERA Portugal">
            <a:extLst>
              <a:ext uri="{FF2B5EF4-FFF2-40B4-BE49-F238E27FC236}">
                <a16:creationId xmlns:a16="http://schemas.microsoft.com/office/drawing/2014/main" id="{BA67B83D-51DA-2F42-BB78-0899F2A7C0E3}"/>
              </a:ext>
            </a:extLst>
          </p:cNvPr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188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571" y="6221147"/>
            <a:ext cx="1118235" cy="1118235"/>
          </a:xfrm>
          <a:prstGeom prst="rect">
            <a:avLst/>
          </a:prstGeom>
          <a:gradFill>
            <a:gsLst>
              <a:gs pos="0">
                <a:schemeClr val="bg1">
                  <a:lumMod val="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3600000" scaled="0"/>
          </a:gradFill>
          <a:ln>
            <a:noFill/>
          </a:ln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9DD17044-0903-5344-B8DF-B1D1ED48B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4063" y="638834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83BE3CB0-A076-674C-97B5-ADE641018464}"/>
              </a:ext>
            </a:extLst>
          </p:cNvPr>
          <p:cNvPicPr/>
          <p:nvPr/>
        </p:nvPicPr>
        <p:blipFill>
          <a:blip r:embed="rId7">
            <a:alphaModFix/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942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7920" y="6327623"/>
            <a:ext cx="1025611" cy="929221"/>
          </a:xfrm>
          <a:prstGeom prst="rect">
            <a:avLst/>
          </a:prstGeom>
          <a:solidFill>
            <a:schemeClr val="tx1">
              <a:alpha val="7000"/>
            </a:schemeClr>
          </a:solidFill>
          <a:ln>
            <a:noFill/>
          </a:ln>
          <a:effectLst/>
        </p:spPr>
      </p:pic>
      <p:sp>
        <p:nvSpPr>
          <p:cNvPr id="6" name="Rectangle 8">
            <a:extLst>
              <a:ext uri="{FF2B5EF4-FFF2-40B4-BE49-F238E27FC236}">
                <a16:creationId xmlns:a16="http://schemas.microsoft.com/office/drawing/2014/main" id="{5F2637DB-4CFA-C74A-B636-DF3C7F7FF0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4063" y="653064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pic>
        <p:nvPicPr>
          <p:cNvPr id="1031" name="Imagem 4" descr="A DECISÕES E SOLUÇÕES DE BRAGA SÃO LÁZARO ESTÁ DE PARABÉNS - Blog Decisões  e Soluções">
            <a:extLst>
              <a:ext uri="{FF2B5EF4-FFF2-40B4-BE49-F238E27FC236}">
                <a16:creationId xmlns:a16="http://schemas.microsoft.com/office/drawing/2014/main" id="{659858E0-E954-B141-ABAB-8416D75BC7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063" y="6530644"/>
            <a:ext cx="1435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540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8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>
            <a:extLst>
              <a:ext uri="{FF2B5EF4-FFF2-40B4-BE49-F238E27FC236}">
                <a16:creationId xmlns:a16="http://schemas.microsoft.com/office/drawing/2014/main" id="{7FDA148B-E1B8-4AC7-AE8A-D2D3029D2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009"/>
            <a:ext cx="12192000" cy="7517656"/>
          </a:xfrm>
          <a:prstGeom prst="rect">
            <a:avLst/>
          </a:prstGeom>
        </p:spPr>
      </p:pic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BE8038B6-1A8C-423F-B5DC-3FACB6B408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7" name="Marcador de Posição do Texto 3">
            <a:extLst>
              <a:ext uri="{FF2B5EF4-FFF2-40B4-BE49-F238E27FC236}">
                <a16:creationId xmlns:a16="http://schemas.microsoft.com/office/drawing/2014/main" id="{35FA9B24-3A30-433F-9341-E4FA2BFA815D}"/>
              </a:ext>
            </a:extLst>
          </p:cNvPr>
          <p:cNvSpPr txBox="1">
            <a:spLocks/>
          </p:cNvSpPr>
          <p:nvPr/>
        </p:nvSpPr>
        <p:spPr>
          <a:xfrm>
            <a:off x="2495549" y="-1"/>
            <a:ext cx="8935588" cy="755967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Font typeface="Arial" panose="020B0604020202020204" pitchFamily="34" charset="0"/>
              <a:buNone/>
              <a:defRPr sz="3200" kern="1200">
                <a:solidFill>
                  <a:srgbClr val="2981F5"/>
                </a:solidFill>
                <a:latin typeface="+mn-lt"/>
                <a:ea typeface="+mn-ea"/>
                <a:cs typeface="+mn-cs"/>
              </a:defRPr>
            </a:lvl1pPr>
            <a:lvl2pPr marL="115200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440000" indent="-288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9144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40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2000"/>
              </a:lnSpc>
              <a:spcAft>
                <a:spcPts val="0"/>
              </a:spcAft>
            </a:pPr>
            <a:r>
              <a:rPr lang="en-GB" altLang="en-US" sz="10500" b="1" dirty="0">
                <a:solidFill>
                  <a:schemeClr val="bg1"/>
                </a:solidFill>
                <a:latin typeface="Century Gothic" panose="020B0502020202020204" pitchFamily="34" charset="0"/>
                <a:cs typeface="Archivo Narrow SemiBold" panose="020B0706020202020B04" charset="0"/>
              </a:rPr>
              <a:t>Porquê </a:t>
            </a:r>
            <a:r>
              <a:rPr lang="en-GB" sz="105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 link&amp;grow?</a:t>
            </a:r>
          </a:p>
          <a:p>
            <a:pPr>
              <a:lnSpc>
                <a:spcPts val="12000"/>
              </a:lnSpc>
              <a:spcAft>
                <a:spcPts val="0"/>
              </a:spcAft>
            </a:pPr>
            <a:r>
              <a:rPr lang="en-GB" sz="105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9 vantagens</a:t>
            </a:r>
            <a:endParaRPr lang="pt-PT" sz="105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7" name="Marcador de Posição do Rodapé 1">
            <a:extLst>
              <a:ext uri="{FF2B5EF4-FFF2-40B4-BE49-F238E27FC236}">
                <a16:creationId xmlns:a16="http://schemas.microsoft.com/office/drawing/2014/main" id="{33420FB1-10EF-4499-ACAF-FAF05D55D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1543737" y="5290948"/>
            <a:ext cx="4114800" cy="62523"/>
          </a:xfrm>
        </p:spPr>
        <p:txBody>
          <a:bodyPr/>
          <a:lstStyle/>
          <a:p>
            <a:pPr>
              <a:tabLst>
                <a:tab pos="623888" algn="l"/>
              </a:tabLst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chemeClr val="bg1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</p:spTree>
    <p:extLst>
      <p:ext uri="{BB962C8B-B14F-4D97-AF65-F5344CB8AC3E}">
        <p14:creationId xmlns:p14="http://schemas.microsoft.com/office/powerpoint/2010/main" val="1128223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ítulo 7">
            <a:extLst>
              <a:ext uri="{FF2B5EF4-FFF2-40B4-BE49-F238E27FC236}">
                <a16:creationId xmlns:a16="http://schemas.microsoft.com/office/drawing/2014/main" id="{4B993C08-582D-409A-B87E-55AFA7586D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>
                <a:solidFill>
                  <a:srgbClr val="2981F5">
                    <a:alpha val="10000"/>
                  </a:srgbClr>
                </a:solidFill>
              </a:rPr>
              <a:t>VANTAGENS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3AB5A7A8-2179-47D2-AA61-F85B5EDC73D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6211DDEE-2FF7-478C-A3B3-9EBE279C0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7" y="580698"/>
            <a:ext cx="3061675" cy="1021988"/>
          </a:xfrm>
        </p:spPr>
        <p:txBody>
          <a:bodyPr/>
          <a:lstStyle/>
          <a:p>
            <a:r>
              <a:rPr lang="pt-PT" dirty="0">
                <a:solidFill>
                  <a:srgbClr val="2981F5"/>
                </a:solidFill>
              </a:rPr>
              <a:t>1.</a:t>
            </a:r>
            <a:br>
              <a:rPr lang="pt-PT" dirty="0"/>
            </a:br>
            <a:r>
              <a:rPr lang="pt-PT" dirty="0"/>
              <a:t>Porquê a </a:t>
            </a:r>
            <a:r>
              <a:rPr lang="pt-PT" dirty="0">
                <a:solidFill>
                  <a:srgbClr val="2981F5"/>
                </a:solidFill>
              </a:rPr>
              <a:t>link&amp;grow</a:t>
            </a:r>
          </a:p>
        </p:txBody>
      </p:sp>
      <p:sp>
        <p:nvSpPr>
          <p:cNvPr id="9" name="Marcador de Posição de Conteúdo 8">
            <a:extLst>
              <a:ext uri="{FF2B5EF4-FFF2-40B4-BE49-F238E27FC236}">
                <a16:creationId xmlns:a16="http://schemas.microsoft.com/office/drawing/2014/main" id="{DB1A733D-E16C-41DB-AC92-87B039E00E2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495554" y="2058766"/>
            <a:ext cx="8665937" cy="4760913"/>
          </a:xfrm>
        </p:spPr>
        <p:txBody>
          <a:bodyPr>
            <a:normAutofit/>
          </a:bodyPr>
          <a:lstStyle/>
          <a:p>
            <a:pPr marL="342000" indent="-342000">
              <a:buSzPct val="75000"/>
              <a:buFont typeface="+mj-lt"/>
              <a:buAutoNum type="arabicPeriod"/>
            </a:pPr>
            <a:r>
              <a:rPr lang="pt-PT" dirty="0"/>
              <a:t>Consultores experientes com acompanhamento próximo;</a:t>
            </a:r>
          </a:p>
          <a:p>
            <a:pPr marL="342000" indent="-342000">
              <a:buSzPct val="75000"/>
              <a:buFont typeface="+mj-lt"/>
              <a:buAutoNum type="arabicPeriod"/>
            </a:pPr>
            <a:r>
              <a:rPr lang="pt-PT" dirty="0"/>
              <a:t>A sua empresa passa a ter um departamento de marketing digital em regime de outsourcing, com </a:t>
            </a:r>
            <a:r>
              <a:rPr lang="pt-PT" dirty="0" err="1"/>
              <a:t>marketeers</a:t>
            </a:r>
            <a:r>
              <a:rPr lang="pt-PT" dirty="0"/>
              <a:t>, copywriters, designers e </a:t>
            </a:r>
            <a:r>
              <a:rPr lang="pt-PT" dirty="0" err="1"/>
              <a:t>developers</a:t>
            </a:r>
            <a:r>
              <a:rPr lang="pt-PT" dirty="0"/>
              <a:t> pelo valor de um recurso;</a:t>
            </a:r>
          </a:p>
          <a:p>
            <a:pPr marL="342000" indent="-342000">
              <a:buSzPct val="75000"/>
              <a:buFont typeface="+mj-lt"/>
              <a:buAutoNum type="arabicPeriod"/>
            </a:pPr>
            <a:r>
              <a:rPr lang="pt-PT" dirty="0"/>
              <a:t>Metodologia própria aplicada e refinada em centenas de empresas;</a:t>
            </a:r>
          </a:p>
          <a:p>
            <a:pPr marL="342000" indent="-342000">
              <a:buSzPct val="75000"/>
              <a:buFont typeface="+mj-lt"/>
              <a:buAutoNum type="arabicPeriod"/>
            </a:pPr>
            <a:r>
              <a:rPr lang="pt-PT" dirty="0"/>
              <a:t>Executamos ações que seguem práticas atuais e direcionadas para resultados efetivos em geração de leads e vendas;</a:t>
            </a:r>
          </a:p>
        </p:txBody>
      </p:sp>
      <p:pic>
        <p:nvPicPr>
          <p:cNvPr id="11" name="Imagem 10">
            <a:hlinkClick r:id="rId2"/>
            <a:extLst>
              <a:ext uri="{FF2B5EF4-FFF2-40B4-BE49-F238E27FC236}">
                <a16:creationId xmlns:a16="http://schemas.microsoft.com/office/drawing/2014/main" id="{5126924F-E22E-49F2-B698-004496ACC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9520" y="823962"/>
            <a:ext cx="1080000" cy="224000"/>
          </a:xfrm>
          <a:prstGeom prst="rect">
            <a:avLst/>
          </a:prstGeom>
        </p:spPr>
      </p:pic>
      <p:sp>
        <p:nvSpPr>
          <p:cNvPr id="10" name="Marcador de Posição do Rodapé 2">
            <a:extLst>
              <a:ext uri="{FF2B5EF4-FFF2-40B4-BE49-F238E27FC236}">
                <a16:creationId xmlns:a16="http://schemas.microsoft.com/office/drawing/2014/main" id="{7A543D7C-CD24-4560-B88F-7D3EECAF4DD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8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</p:spTree>
    <p:extLst>
      <p:ext uri="{BB962C8B-B14F-4D97-AF65-F5344CB8AC3E}">
        <p14:creationId xmlns:p14="http://schemas.microsoft.com/office/powerpoint/2010/main" val="214672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ítulo 7">
            <a:extLst>
              <a:ext uri="{FF2B5EF4-FFF2-40B4-BE49-F238E27FC236}">
                <a16:creationId xmlns:a16="http://schemas.microsoft.com/office/drawing/2014/main" id="{9C1B6958-6B06-4F7B-89D1-999996BCBB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>
                <a:solidFill>
                  <a:srgbClr val="2981F5">
                    <a:alpha val="10000"/>
                  </a:srgbClr>
                </a:solidFill>
              </a:rPr>
              <a:t>VANTAGENS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3AB5A7A8-2179-47D2-AA61-F85B5EDC73D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6211DDEE-2FF7-478C-A3B3-9EBE279C0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7" y="580698"/>
            <a:ext cx="3061675" cy="1021988"/>
          </a:xfrm>
        </p:spPr>
        <p:txBody>
          <a:bodyPr/>
          <a:lstStyle/>
          <a:p>
            <a:r>
              <a:rPr lang="pt-PT" dirty="0">
                <a:solidFill>
                  <a:srgbClr val="2981F5"/>
                </a:solidFill>
              </a:rPr>
              <a:t>1.</a:t>
            </a:r>
            <a:br>
              <a:rPr lang="pt-PT" dirty="0"/>
            </a:br>
            <a:r>
              <a:rPr lang="pt-PT" dirty="0"/>
              <a:t>Porquê a </a:t>
            </a:r>
            <a:r>
              <a:rPr lang="pt-PT" dirty="0">
                <a:solidFill>
                  <a:srgbClr val="2981F5"/>
                </a:solidFill>
              </a:rPr>
              <a:t>link&amp;grow</a:t>
            </a:r>
          </a:p>
        </p:txBody>
      </p:sp>
      <p:sp>
        <p:nvSpPr>
          <p:cNvPr id="9" name="Marcador de Posição de Conteúdo 8">
            <a:extLst>
              <a:ext uri="{FF2B5EF4-FFF2-40B4-BE49-F238E27FC236}">
                <a16:creationId xmlns:a16="http://schemas.microsoft.com/office/drawing/2014/main" id="{DB1A733D-E16C-41DB-AC92-87B039E00E2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495550" y="2058766"/>
            <a:ext cx="8607880" cy="4760913"/>
          </a:xfrm>
        </p:spPr>
        <p:txBody>
          <a:bodyPr>
            <a:normAutofit/>
          </a:bodyPr>
          <a:lstStyle/>
          <a:p>
            <a:pPr marL="342900" indent="-342900">
              <a:buSzPct val="75000"/>
              <a:buFont typeface="+mj-lt"/>
              <a:buAutoNum type="arabicPeriod" startAt="5"/>
            </a:pPr>
            <a:r>
              <a:rPr lang="pt-PT" sz="2200" dirty="0"/>
              <a:t>Plataforma e ações de promoção que podem ser mantidas continuamente;</a:t>
            </a:r>
          </a:p>
          <a:p>
            <a:pPr marL="342900" indent="-342900">
              <a:buSzPct val="75000"/>
              <a:buFont typeface="+mj-lt"/>
              <a:buAutoNum type="arabicPeriod" startAt="5"/>
            </a:pPr>
            <a:r>
              <a:rPr lang="pt-PT" sz="2200" dirty="0"/>
              <a:t>Acesso a tecnologia que permite implementar o nosso </a:t>
            </a:r>
            <a:r>
              <a:rPr lang="pt-PT" sz="2200" dirty="0" err="1"/>
              <a:t>Growth</a:t>
            </a:r>
            <a:r>
              <a:rPr lang="pt-PT" sz="2200" dirty="0"/>
              <a:t> </a:t>
            </a:r>
            <a:r>
              <a:rPr lang="pt-PT" sz="2200" dirty="0" err="1"/>
              <a:t>Process</a:t>
            </a:r>
            <a:r>
              <a:rPr lang="pt-PT" sz="2200" dirty="0"/>
              <a:t>;</a:t>
            </a:r>
          </a:p>
          <a:p>
            <a:pPr marL="342900" indent="-342900">
              <a:buSzPct val="75000"/>
              <a:buFont typeface="+mj-lt"/>
              <a:buAutoNum type="arabicPeriod" startAt="5"/>
            </a:pPr>
            <a:r>
              <a:rPr lang="pt-PT" sz="2200" dirty="0"/>
              <a:t>Reuniões presenciais e online que garantem a otimização de tempo e recursos;</a:t>
            </a:r>
          </a:p>
          <a:p>
            <a:pPr marL="342900" indent="-342900">
              <a:buSzPct val="75000"/>
              <a:buFont typeface="+mj-lt"/>
              <a:buAutoNum type="arabicPeriod" startAt="5"/>
            </a:pPr>
            <a:r>
              <a:rPr lang="pt-PT" sz="2200" dirty="0"/>
              <a:t>Monitorização regular de resultados;</a:t>
            </a:r>
          </a:p>
          <a:p>
            <a:pPr marL="342900" indent="-342900">
              <a:buSzPct val="75000"/>
              <a:buFont typeface="+mj-lt"/>
              <a:buAutoNum type="arabicPeriod" startAt="5"/>
            </a:pPr>
            <a:r>
              <a:rPr lang="pt-PT" sz="2200" dirty="0"/>
              <a:t>Selos Google e Facebook </a:t>
            </a:r>
            <a:r>
              <a:rPr lang="pt-PT" sz="2200" dirty="0" err="1"/>
              <a:t>Partners</a:t>
            </a:r>
            <a:r>
              <a:rPr lang="pt-PT" sz="2200" dirty="0"/>
              <a:t> conferem-nos especialização em canais de tráfego e conversão.</a:t>
            </a:r>
          </a:p>
        </p:txBody>
      </p:sp>
      <p:pic>
        <p:nvPicPr>
          <p:cNvPr id="10" name="Imagem 9">
            <a:hlinkClick r:id="rId2"/>
            <a:extLst>
              <a:ext uri="{FF2B5EF4-FFF2-40B4-BE49-F238E27FC236}">
                <a16:creationId xmlns:a16="http://schemas.microsoft.com/office/drawing/2014/main" id="{15E01774-CA4B-4269-A2DD-37CDFB21E5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9520" y="823962"/>
            <a:ext cx="1080000" cy="224000"/>
          </a:xfrm>
          <a:prstGeom prst="rect">
            <a:avLst/>
          </a:prstGeom>
        </p:spPr>
      </p:pic>
      <p:sp>
        <p:nvSpPr>
          <p:cNvPr id="8" name="Marcador de Posição do Rodapé 2">
            <a:extLst>
              <a:ext uri="{FF2B5EF4-FFF2-40B4-BE49-F238E27FC236}">
                <a16:creationId xmlns:a16="http://schemas.microsoft.com/office/drawing/2014/main" id="{CD6579A4-B365-444C-8A50-807DAEBBA9E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8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</p:spTree>
    <p:extLst>
      <p:ext uri="{BB962C8B-B14F-4D97-AF65-F5344CB8AC3E}">
        <p14:creationId xmlns:p14="http://schemas.microsoft.com/office/powerpoint/2010/main" val="33635502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74B95B68-A09E-4259-A021-94053F6D1888}"/>
              </a:ext>
            </a:extLst>
          </p:cNvPr>
          <p:cNvSpPr txBox="1"/>
          <p:nvPr/>
        </p:nvSpPr>
        <p:spPr>
          <a:xfrm>
            <a:off x="2495549" y="2319337"/>
            <a:ext cx="8893175" cy="39533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5555"/>
              </a:lnSpc>
              <a:spcBef>
                <a:spcPts val="1000"/>
              </a:spcBef>
              <a:buClr>
                <a:schemeClr val="lt1"/>
              </a:buClr>
              <a:buSzPts val="1800"/>
            </a:pPr>
            <a:r>
              <a:rPr lang="pt-PT" sz="2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Aumente a sua receita</a:t>
            </a:r>
          </a:p>
          <a:p>
            <a:pPr>
              <a:lnSpc>
                <a:spcPct val="125555"/>
              </a:lnSpc>
              <a:spcAft>
                <a:spcPts val="2400"/>
              </a:spcAft>
              <a:buClr>
                <a:schemeClr val="lt1"/>
              </a:buClr>
              <a:buSzPts val="1800"/>
            </a:pPr>
            <a:r>
              <a:rPr lang="pt-PT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Amplie os seus serviços e gira receita recorrente. Nós auxiliamos os nossos clientes a estruturar serviços de Inbound Marketing de forma a potenciar resultados, atraindo e retendo mais e melhores clientes. </a:t>
            </a:r>
            <a:endParaRPr lang="pt-PT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  <a:p>
            <a:pPr>
              <a:lnSpc>
                <a:spcPct val="125555"/>
              </a:lnSpc>
              <a:buClr>
                <a:schemeClr val="lt1"/>
              </a:buClr>
              <a:buSzPts val="1800"/>
            </a:pPr>
            <a:r>
              <a:rPr lang="pt-PT" sz="2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Destaque-se no mercado</a:t>
            </a:r>
          </a:p>
          <a:p>
            <a:pPr>
              <a:lnSpc>
                <a:spcPct val="125555"/>
              </a:lnSpc>
              <a:spcAft>
                <a:spcPts val="2400"/>
              </a:spcAft>
              <a:buClr>
                <a:schemeClr val="lt1"/>
              </a:buClr>
              <a:buSzPts val="1800"/>
            </a:pPr>
            <a:r>
              <a:rPr lang="pt-PT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Melhore o seu posicionamento no marketing digital e tenha todos os dados ao seu alcance para monitorizar o seu sucesso. </a:t>
            </a:r>
            <a:endParaRPr lang="pt-PT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  <a:p>
            <a:pPr>
              <a:lnSpc>
                <a:spcPct val="125555"/>
              </a:lnSpc>
              <a:spcAft>
                <a:spcPts val="2400"/>
              </a:spcAft>
              <a:buClr>
                <a:schemeClr val="lt1"/>
              </a:buClr>
              <a:buSzPts val="1800"/>
            </a:pPr>
            <a:r>
              <a:rPr lang="pt-PT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Conheça a </a:t>
            </a:r>
            <a:r>
              <a:rPr lang="pt-PT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link&amp;grow</a:t>
            </a:r>
            <a:r>
              <a:rPr lang="pt-PT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 e o </a:t>
            </a:r>
            <a:r>
              <a:rPr lang="pt-PT" b="1" dirty="0" err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the</a:t>
            </a:r>
            <a:r>
              <a:rPr lang="pt-PT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 growth process</a:t>
            </a:r>
            <a:r>
              <a:rPr lang="pt-PT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, criado por nós e que é ideal para alcançar resultados: leads e vendas! </a:t>
            </a: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082FC0D0-D85F-4BC5-8C97-564258C7F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84284" y="2394690"/>
            <a:ext cx="252000" cy="279645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E5A6C27F-7644-4D74-B9BC-2D66ED7598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34917" y="4179394"/>
            <a:ext cx="381000" cy="304800"/>
          </a:xfrm>
          <a:prstGeom prst="rect">
            <a:avLst/>
          </a:prstGeom>
        </p:spPr>
      </p:pic>
      <p:sp>
        <p:nvSpPr>
          <p:cNvPr id="23" name="Marcador de Posição do Rodapé 22">
            <a:extLst>
              <a:ext uri="{FF2B5EF4-FFF2-40B4-BE49-F238E27FC236}">
                <a16:creationId xmlns:a16="http://schemas.microsoft.com/office/drawing/2014/main" id="{0BA06EA5-ABDB-4CDD-B9A7-594BD60806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>
                <a:solidFill>
                  <a:srgbClr val="2981F5"/>
                </a:solidFill>
              </a:rPr>
              <a:t>APRESENTA-SE 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NOME CLIENTE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4" name="Marcador de Posição do Número do Diapositivo 23">
            <a:extLst>
              <a:ext uri="{FF2B5EF4-FFF2-40B4-BE49-F238E27FC236}">
                <a16:creationId xmlns:a16="http://schemas.microsoft.com/office/drawing/2014/main" id="{7598FDE7-C81B-4120-AB4A-3D2E6030FB5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r>
              <a:rPr lang="en-US" dirty="0"/>
              <a:t> |</a:t>
            </a:r>
          </a:p>
        </p:txBody>
      </p:sp>
      <p:sp>
        <p:nvSpPr>
          <p:cNvPr id="25" name="Subtítulo 7">
            <a:extLst>
              <a:ext uri="{FF2B5EF4-FFF2-40B4-BE49-F238E27FC236}">
                <a16:creationId xmlns:a16="http://schemas.microsoft.com/office/drawing/2014/main" id="{E958A9DF-F568-4377-A1EF-205F83D92D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67251" y="419756"/>
            <a:ext cx="6732270" cy="590531"/>
          </a:xfrm>
        </p:spPr>
        <p:txBody>
          <a:bodyPr/>
          <a:lstStyle/>
          <a:p>
            <a:r>
              <a:rPr lang="pt-PT" dirty="0">
                <a:solidFill>
                  <a:srgbClr val="2981F5">
                    <a:alpha val="10000"/>
                  </a:srgbClr>
                </a:solidFill>
              </a:rPr>
              <a:t>VANTAGENS</a:t>
            </a:r>
          </a:p>
        </p:txBody>
      </p:sp>
      <p:sp>
        <p:nvSpPr>
          <p:cNvPr id="26" name="Título 6">
            <a:extLst>
              <a:ext uri="{FF2B5EF4-FFF2-40B4-BE49-F238E27FC236}">
                <a16:creationId xmlns:a16="http://schemas.microsoft.com/office/drawing/2014/main" id="{0FA3B7AA-673A-4E0E-968F-87B35CE8E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7" y="580698"/>
            <a:ext cx="3061675" cy="1021988"/>
          </a:xfrm>
        </p:spPr>
        <p:txBody>
          <a:bodyPr/>
          <a:lstStyle/>
          <a:p>
            <a:r>
              <a:rPr lang="pt-PT" dirty="0">
                <a:solidFill>
                  <a:srgbClr val="2981F5"/>
                </a:solidFill>
              </a:rPr>
              <a:t>1.</a:t>
            </a:r>
            <a:br>
              <a:rPr lang="pt-PT" dirty="0"/>
            </a:br>
            <a:r>
              <a:rPr lang="pt-PT" dirty="0"/>
              <a:t>Porquê a </a:t>
            </a:r>
            <a:r>
              <a:rPr lang="pt-PT" dirty="0">
                <a:solidFill>
                  <a:srgbClr val="2981F5"/>
                </a:solidFill>
              </a:rPr>
              <a:t>link&amp;grow</a:t>
            </a:r>
          </a:p>
        </p:txBody>
      </p:sp>
    </p:spTree>
    <p:extLst>
      <p:ext uri="{BB962C8B-B14F-4D97-AF65-F5344CB8AC3E}">
        <p14:creationId xmlns:p14="http://schemas.microsoft.com/office/powerpoint/2010/main" val="217642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B47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52B03084-C02F-4034-BCD2-705B824289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" y="389047"/>
            <a:ext cx="11072949" cy="6868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B1F631DB-F9D3-4435-B38D-41B859B788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1"/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F03AE73-0C2B-4668-9CA6-B3510C26A4B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17</a:t>
            </a:fld>
            <a:r>
              <a:rPr lang="en-US" dirty="0"/>
              <a:t> |</a:t>
            </a:r>
          </a:p>
        </p:txBody>
      </p:sp>
      <p:sp>
        <p:nvSpPr>
          <p:cNvPr id="5" name="Título 6">
            <a:extLst>
              <a:ext uri="{FF2B5EF4-FFF2-40B4-BE49-F238E27FC236}">
                <a16:creationId xmlns:a16="http://schemas.microsoft.com/office/drawing/2014/main" id="{B880E481-9E91-4063-90F5-52F6A13D4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7" y="580698"/>
            <a:ext cx="3061675" cy="1021988"/>
          </a:xfrm>
        </p:spPr>
        <p:txBody>
          <a:bodyPr/>
          <a:lstStyle/>
          <a:p>
            <a:r>
              <a:rPr lang="pt-PT" dirty="0">
                <a:solidFill>
                  <a:srgbClr val="2981F5"/>
                </a:solidFill>
              </a:rPr>
              <a:t>2</a:t>
            </a:r>
            <a:br>
              <a:rPr lang="pt-PT" dirty="0"/>
            </a:br>
            <a:r>
              <a:rPr lang="pt-PT" dirty="0">
                <a:solidFill>
                  <a:schemeClr val="bg1"/>
                </a:solidFill>
              </a:rPr>
              <a:t>casos de sucesso</a:t>
            </a:r>
          </a:p>
        </p:txBody>
      </p:sp>
    </p:spTree>
    <p:extLst>
      <p:ext uri="{BB962C8B-B14F-4D97-AF65-F5344CB8AC3E}">
        <p14:creationId xmlns:p14="http://schemas.microsoft.com/office/powerpoint/2010/main" val="3513354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97B809B4-8CB9-48A3-9E84-84103916B2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473354" cy="7691140"/>
          </a:xfrm>
          <a:prstGeom prst="rect">
            <a:avLst/>
          </a:prstGeom>
        </p:spPr>
      </p:pic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A27E1BD3-B86A-4EAA-8834-B685EC822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tabLst>
                <a:tab pos="623888" algn="l"/>
              </a:tabLst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chemeClr val="bg1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BE8038B6-1A8C-423F-B5DC-3FACB6B408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7" name="Marcador de Posição do Texto 3">
            <a:extLst>
              <a:ext uri="{FF2B5EF4-FFF2-40B4-BE49-F238E27FC236}">
                <a16:creationId xmlns:a16="http://schemas.microsoft.com/office/drawing/2014/main" id="{35FA9B24-3A30-433F-9341-E4FA2BFA815D}"/>
              </a:ext>
            </a:extLst>
          </p:cNvPr>
          <p:cNvSpPr txBox="1">
            <a:spLocks/>
          </p:cNvSpPr>
          <p:nvPr/>
        </p:nvSpPr>
        <p:spPr>
          <a:xfrm>
            <a:off x="2495549" y="-1"/>
            <a:ext cx="8935588" cy="755967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Font typeface="Arial" panose="020B0604020202020204" pitchFamily="34" charset="0"/>
              <a:buNone/>
              <a:defRPr sz="3200" kern="1200">
                <a:solidFill>
                  <a:srgbClr val="2981F5"/>
                </a:solidFill>
                <a:latin typeface="+mn-lt"/>
                <a:ea typeface="+mn-ea"/>
                <a:cs typeface="+mn-cs"/>
              </a:defRPr>
            </a:lvl1pPr>
            <a:lvl2pPr marL="115200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440000" indent="-288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9144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40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2000"/>
              </a:lnSpc>
              <a:spcAft>
                <a:spcPts val="0"/>
              </a:spcAft>
            </a:pPr>
            <a:r>
              <a:rPr lang="en-GB" altLang="en-US" sz="10500" b="1" dirty="0">
                <a:solidFill>
                  <a:schemeClr val="bg1"/>
                </a:solidFill>
                <a:latin typeface="Century Gothic" panose="020B0502020202020204" pitchFamily="34" charset="0"/>
                <a:cs typeface="Archivo Narrow SemiBold" panose="020B0706020202020B04" charset="0"/>
              </a:rPr>
              <a:t>vamos crescer</a:t>
            </a:r>
            <a:r>
              <a:rPr lang="en-GB" sz="10500" b="1" dirty="0">
                <a:solidFill>
                  <a:schemeClr val="bg1"/>
                </a:solidFill>
                <a:latin typeface="Century Gothic" panose="020B0502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664464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8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hlinkClick r:id="rId2"/>
            <a:extLst>
              <a:ext uri="{FF2B5EF4-FFF2-40B4-BE49-F238E27FC236}">
                <a16:creationId xmlns:a16="http://schemas.microsoft.com/office/drawing/2014/main" id="{1C047A49-3D5A-4BEF-85B1-852022B4CD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0398" y="1008068"/>
            <a:ext cx="1651213" cy="342473"/>
          </a:xfrm>
          <a:prstGeom prst="rect">
            <a:avLst/>
          </a:prstGeom>
        </p:spPr>
      </p:pic>
      <p:sp>
        <p:nvSpPr>
          <p:cNvPr id="6" name="Shape 345">
            <a:extLst>
              <a:ext uri="{FF2B5EF4-FFF2-40B4-BE49-F238E27FC236}">
                <a16:creationId xmlns:a16="http://schemas.microsoft.com/office/drawing/2014/main" id="{BE5524B6-C4FC-488E-B466-2A52655584F1}"/>
              </a:ext>
            </a:extLst>
          </p:cNvPr>
          <p:cNvSpPr txBox="1"/>
          <p:nvPr/>
        </p:nvSpPr>
        <p:spPr>
          <a:xfrm>
            <a:off x="1758974" y="2009685"/>
            <a:ext cx="8674051" cy="2154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pt-PT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e. </a:t>
            </a:r>
            <a:r>
              <a:rPr lang="pt-PT" b="1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joao.oliveira@linkandgrow.pt </a:t>
            </a:r>
            <a:br>
              <a:rPr lang="pt-PT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tel. </a:t>
            </a:r>
            <a:r>
              <a:rPr lang="pt-PT" b="1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+351 937 366 484 </a:t>
            </a:r>
          </a:p>
          <a:p>
            <a:pPr algn="ctr">
              <a:lnSpc>
                <a:spcPct val="150000"/>
              </a:lnSpc>
            </a:pPr>
            <a:r>
              <a:rPr lang="pt-PT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w. </a:t>
            </a:r>
            <a:r>
              <a:rPr lang="pt-PT" b="1" u="sng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www.linkandgrow.pt</a:t>
            </a:r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id="{F9232B34-652C-416C-91D8-4B6C679339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074" y="6530598"/>
            <a:ext cx="1475854" cy="510172"/>
          </a:xfrm>
          <a:prstGeom prst="rect">
            <a:avLst/>
          </a:prstGeom>
        </p:spPr>
      </p:pic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B7FE4393-3A85-42AD-B19A-B2F5F4CA5F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r>
              <a:rPr lang="en-US"/>
              <a:t> |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016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Rodapé 1">
            <a:extLst>
              <a:ext uri="{FF2B5EF4-FFF2-40B4-BE49-F238E27FC236}">
                <a16:creationId xmlns:a16="http://schemas.microsoft.com/office/drawing/2014/main" id="{FB510BD9-C8B6-4D21-A31F-89C097AF461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8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390BF1B-803F-4FC5-B87A-96D84F86C3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614"/>
          <a:stretch/>
        </p:blipFill>
        <p:spPr>
          <a:xfrm>
            <a:off x="36513" y="-2"/>
            <a:ext cx="12192000" cy="7559677"/>
          </a:xfrm>
          <a:prstGeom prst="rect">
            <a:avLst/>
          </a:prstGeom>
        </p:spPr>
      </p:pic>
      <p:sp>
        <p:nvSpPr>
          <p:cNvPr id="5" name="Título 3">
            <a:extLst>
              <a:ext uri="{FF2B5EF4-FFF2-40B4-BE49-F238E27FC236}">
                <a16:creationId xmlns:a16="http://schemas.microsoft.com/office/drawing/2014/main" id="{3092AE56-8683-43DF-AA86-FEDB207B5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5" y="580698"/>
            <a:ext cx="3061675" cy="1021988"/>
          </a:xfrm>
        </p:spPr>
        <p:txBody>
          <a:bodyPr/>
          <a:lstStyle/>
          <a:p>
            <a:r>
              <a:rPr lang="pt-PT" dirty="0">
                <a:solidFill>
                  <a:srgbClr val="2981F5"/>
                </a:solidFill>
              </a:rPr>
              <a:t>1.</a:t>
            </a:r>
            <a:br>
              <a:rPr lang="pt-PT" dirty="0"/>
            </a:br>
            <a:r>
              <a:rPr lang="pt-PT" dirty="0"/>
              <a:t>somos</a:t>
            </a:r>
          </a:p>
        </p:txBody>
      </p:sp>
    </p:spTree>
    <p:extLst>
      <p:ext uri="{BB962C8B-B14F-4D97-AF65-F5344CB8AC3E}">
        <p14:creationId xmlns:p14="http://schemas.microsoft.com/office/powerpoint/2010/main" val="1628275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5">
            <a:extLst>
              <a:ext uri="{FF2B5EF4-FFF2-40B4-BE49-F238E27FC236}">
                <a16:creationId xmlns:a16="http://schemas.microsoft.com/office/drawing/2014/main" id="{DDAAA4A9-7557-4601-8A27-5B6BFF036E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SOMOS</a:t>
            </a:r>
          </a:p>
        </p:txBody>
      </p:sp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A27E1BD3-B86A-4EAA-8834-B685EC822AF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BE8038B6-1A8C-423F-B5DC-3FACB6B4088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96CB3C3C-6F1F-4F2F-B860-D646D18F7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>
                <a:solidFill>
                  <a:srgbClr val="2981F5"/>
                </a:solidFill>
              </a:rPr>
              <a:t>1.</a:t>
            </a:r>
            <a:br>
              <a:rPr lang="pt-PT" dirty="0"/>
            </a:br>
            <a:r>
              <a:rPr lang="pt-PT" dirty="0"/>
              <a:t>somos</a:t>
            </a:r>
          </a:p>
        </p:txBody>
      </p:sp>
      <p:sp>
        <p:nvSpPr>
          <p:cNvPr id="7" name="Marcador de Posição do Texto 3">
            <a:extLst>
              <a:ext uri="{FF2B5EF4-FFF2-40B4-BE49-F238E27FC236}">
                <a16:creationId xmlns:a16="http://schemas.microsoft.com/office/drawing/2014/main" id="{35FA9B24-3A30-433F-9341-E4FA2BFA815D}"/>
              </a:ext>
            </a:extLst>
          </p:cNvPr>
          <p:cNvSpPr txBox="1">
            <a:spLocks/>
          </p:cNvSpPr>
          <p:nvPr/>
        </p:nvSpPr>
        <p:spPr>
          <a:xfrm>
            <a:off x="2495550" y="2339975"/>
            <a:ext cx="8893176" cy="3933162"/>
          </a:xfrm>
          <a:prstGeom prst="rect">
            <a:avLst/>
          </a:prstGeom>
        </p:spPr>
        <p:txBody>
          <a:bodyPr wrap="square" lIns="0" tIns="0" rIns="0" bIns="0" anchor="ctr"/>
          <a:lstStyle>
            <a:lvl1pPr marL="0" indent="0" algn="l" defTabSz="91440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Font typeface="Arial" panose="020B0604020202020204" pitchFamily="34" charset="0"/>
              <a:buNone/>
              <a:defRPr sz="3200" kern="1200">
                <a:solidFill>
                  <a:srgbClr val="2981F5"/>
                </a:solidFill>
                <a:latin typeface="+mn-lt"/>
                <a:ea typeface="+mn-ea"/>
                <a:cs typeface="+mn-cs"/>
              </a:defRPr>
            </a:lvl1pPr>
            <a:lvl2pPr marL="115200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440000" indent="-288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9144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40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pt-PT" altLang="en-US" sz="5400" dirty="0">
                <a:latin typeface="Century Gothic" panose="020B0502020202020204" pitchFamily="34" charset="0"/>
                <a:cs typeface="Archivo Narrow SemiBold" panose="020B0706020202020B04" charset="0"/>
              </a:rPr>
              <a:t>Nós investigamos, exploramos e interagimos para, juntos, fazermos crescer resultados.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pt-PT" altLang="en-US" sz="4800" dirty="0">
              <a:latin typeface="Century Gothic" panose="020B0502020202020204" pitchFamily="34" charset="0"/>
              <a:cs typeface="Archivo Narrow SemiBold" panose="020B0706020202020B04" charset="0"/>
            </a:endParaRPr>
          </a:p>
        </p:txBody>
      </p:sp>
      <p:sp>
        <p:nvSpPr>
          <p:cNvPr id="5" name="Título 7">
            <a:extLst>
              <a:ext uri="{FF2B5EF4-FFF2-40B4-BE49-F238E27FC236}">
                <a16:creationId xmlns:a16="http://schemas.microsoft.com/office/drawing/2014/main" id="{14C590BB-27AC-437F-BF75-8851ADC70940}"/>
              </a:ext>
            </a:extLst>
          </p:cNvPr>
          <p:cNvSpPr txBox="1">
            <a:spLocks/>
          </p:cNvSpPr>
          <p:nvPr/>
        </p:nvSpPr>
        <p:spPr>
          <a:xfrm>
            <a:off x="488465" y="531794"/>
            <a:ext cx="3061675" cy="1021988"/>
          </a:xfrm>
          <a:prstGeom prst="rect">
            <a:avLst/>
          </a:prstGeom>
        </p:spPr>
        <p:txBody>
          <a:bodyPr/>
          <a:lstStyle>
            <a:lvl1pPr algn="l" defTabSz="914467" rtl="0" eaLnBrk="1" latinLnBrk="0" hangingPunct="1">
              <a:lnSpc>
                <a:spcPts val="2000"/>
              </a:lnSpc>
              <a:spcBef>
                <a:spcPct val="0"/>
              </a:spcBef>
              <a:buNone/>
              <a:defRPr sz="14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PT" dirty="0"/>
          </a:p>
        </p:txBody>
      </p:sp>
      <p:pic>
        <p:nvPicPr>
          <p:cNvPr id="9" name="Marcador de Posição da Imagem 11">
            <a:hlinkClick r:id="rId2"/>
            <a:extLst>
              <a:ext uri="{FF2B5EF4-FFF2-40B4-BE49-F238E27FC236}">
                <a16:creationId xmlns:a16="http://schemas.microsoft.com/office/drawing/2014/main" id="{A86C8850-31F6-4207-A7E1-B80E1558A8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989" b="5305"/>
          <a:stretch/>
        </p:blipFill>
        <p:spPr>
          <a:xfrm>
            <a:off x="10319520" y="830332"/>
            <a:ext cx="1080000" cy="19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661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472FB003-9D5B-4B1D-973E-5FB1CB9425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SOMOS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AC50E90E-47EA-4D88-BE7E-8DC5A22873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D4F30C94-BAB7-4E22-AEC2-50B52DB9FD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19675" y="1880251"/>
            <a:ext cx="10080625" cy="4765297"/>
          </a:xfrm>
        </p:spPr>
        <p:txBody>
          <a:bodyPr/>
          <a:lstStyle/>
          <a:p>
            <a:r>
              <a:rPr lang="pt-PT" sz="3600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 link&amp;grow é uma agência digital </a:t>
            </a:r>
            <a:br>
              <a:rPr lang="pt-PT" sz="3600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sz="3600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com foco em performance e resultados. </a:t>
            </a:r>
          </a:p>
          <a:p>
            <a:pPr lvl="1"/>
            <a:r>
              <a:rPr lang="pt-PT" sz="2400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Temos como principal foco ajudar empresas e organizações a vender mais com recurso a </a:t>
            </a:r>
            <a:r>
              <a:rPr lang="pt-PT" sz="2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metodologias de Marketing Digital orientadas para resultados</a:t>
            </a:r>
            <a:r>
              <a:rPr lang="pt-PT" sz="2400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.</a:t>
            </a:r>
            <a:endParaRPr lang="pt-PT" dirty="0"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 lvl="1"/>
            <a:r>
              <a:rPr lang="pt-PT" sz="2400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Apoiamos os nossos clientes a alcançarem </a:t>
            </a:r>
            <a:r>
              <a:rPr lang="pt-PT" sz="2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resultados crescentes e consistentes</a:t>
            </a:r>
            <a:r>
              <a:rPr lang="pt-PT" sz="2400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, para que conquistem uma posição de referência no mercado em que operam.</a:t>
            </a:r>
          </a:p>
          <a:p>
            <a:pPr lvl="1"/>
            <a:endParaRPr lang="pt-PT" sz="2400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EBD1AF9D-9C80-45E4-946A-6F3F6B93B2B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9DE2A6BD-F6FA-4E93-8FDE-B3ED93BE4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>
                <a:solidFill>
                  <a:srgbClr val="2981F5"/>
                </a:solidFill>
              </a:rPr>
              <a:t>1.</a:t>
            </a:r>
            <a:br>
              <a:rPr lang="pt-PT" dirty="0"/>
            </a:br>
            <a:r>
              <a:rPr lang="pt-PT" dirty="0"/>
              <a:t>somos</a:t>
            </a:r>
          </a:p>
        </p:txBody>
      </p:sp>
      <p:pic>
        <p:nvPicPr>
          <p:cNvPr id="8" name="Marcador de Posição da Imagem 11">
            <a:hlinkClick r:id="rId2"/>
            <a:extLst>
              <a:ext uri="{FF2B5EF4-FFF2-40B4-BE49-F238E27FC236}">
                <a16:creationId xmlns:a16="http://schemas.microsoft.com/office/drawing/2014/main" id="{3CA863D5-F4AA-4A62-8826-E4BE3E45B9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840" b="-11558"/>
          <a:stretch/>
        </p:blipFill>
        <p:spPr>
          <a:xfrm>
            <a:off x="10319520" y="812800"/>
            <a:ext cx="1080000" cy="2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669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472FB003-9D5B-4B1D-973E-5FB1CB9425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SOMOS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AC50E90E-47EA-4D88-BE7E-8DC5A22873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EBD1AF9D-9C80-45E4-946A-6F3F6B93B2B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38B9A4F9-4A5D-410A-8E50-78428E462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>
                <a:solidFill>
                  <a:srgbClr val="2981F5"/>
                </a:solidFill>
              </a:rPr>
              <a:t>1.</a:t>
            </a:r>
            <a:br>
              <a:rPr lang="pt-PT" dirty="0"/>
            </a:br>
            <a:r>
              <a:rPr lang="pt-PT" dirty="0"/>
              <a:t>somos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D4F30C94-BAB7-4E22-AEC2-50B52DB9FD3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495550" y="2066925"/>
            <a:ext cx="8622392" cy="4659313"/>
          </a:xfrm>
        </p:spPr>
        <p:txBody>
          <a:bodyPr>
            <a:noAutofit/>
          </a:bodyPr>
          <a:lstStyle/>
          <a:p>
            <a:pPr marL="0" lvl="1">
              <a:spcAft>
                <a:spcPts val="1800"/>
              </a:spcAft>
            </a:pPr>
            <a:r>
              <a:rPr lang="pt-PT" sz="2400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Pretendemos revolucionar o mercado digital através de uma metodologia assente nos princípios do </a:t>
            </a:r>
            <a:r>
              <a:rPr lang="pt-PT" sz="2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Inbound Marketing </a:t>
            </a:r>
            <a:r>
              <a:rPr lang="pt-PT" sz="2400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e baseada em cinco pilares de atuação:</a:t>
            </a:r>
          </a:p>
          <a:p>
            <a:pPr marL="0" lvl="1">
              <a:spcAft>
                <a:spcPts val="1800"/>
              </a:spcAft>
            </a:pPr>
            <a:r>
              <a:rPr lang="pt-PT" sz="2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Atração – Conversão – Relacionamento – Venda – Retenção</a:t>
            </a:r>
          </a:p>
          <a:p>
            <a:pPr marL="0" lvl="1">
              <a:spcAft>
                <a:spcPts val="1800"/>
              </a:spcAft>
            </a:pPr>
            <a:r>
              <a:rPr lang="pt-PT" sz="2400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Focamo-nos em atrair potenciais clientes, conquistar a sua confiança e nutrir um relacionamento que os direcione para o ato de compra (e posterior fidelização).</a:t>
            </a:r>
          </a:p>
        </p:txBody>
      </p:sp>
      <p:pic>
        <p:nvPicPr>
          <p:cNvPr id="10" name="Marcador de Posição da Imagem 11">
            <a:hlinkClick r:id="rId2"/>
            <a:extLst>
              <a:ext uri="{FF2B5EF4-FFF2-40B4-BE49-F238E27FC236}">
                <a16:creationId xmlns:a16="http://schemas.microsoft.com/office/drawing/2014/main" id="{F9F7C412-BE48-4AE1-91F5-02FEA9FF15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840" b="-11558"/>
          <a:stretch/>
        </p:blipFill>
        <p:spPr>
          <a:xfrm>
            <a:off x="10319520" y="812800"/>
            <a:ext cx="1080000" cy="2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838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8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EDE1F85-3294-46C6-B7FE-0EA845A8B9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3"/>
          <a:stretch/>
        </p:blipFill>
        <p:spPr>
          <a:xfrm>
            <a:off x="403123" y="934699"/>
            <a:ext cx="10180582" cy="6314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C39CCD07-9262-47B0-8EB1-1C5AD2AF621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defTabSz="829544"/>
            <a:fld id="{D57F1E4F-1CFF-5643-939E-217C01CDF565}" type="slidenum">
              <a:rPr lang="en-US" smtClean="0">
                <a:solidFill>
                  <a:srgbClr val="E7E6E6">
                    <a:lumMod val="10000"/>
                  </a:srgbClr>
                </a:solidFill>
              </a:rPr>
              <a:pPr defTabSz="829544"/>
              <a:t>6</a:t>
            </a:fld>
            <a:r>
              <a:rPr lang="en-US">
                <a:solidFill>
                  <a:srgbClr val="E7E6E6">
                    <a:lumMod val="10000"/>
                  </a:srgbClr>
                </a:solidFill>
              </a:rPr>
              <a:t> |</a:t>
            </a:r>
            <a:endParaRPr lang="en-US" dirty="0">
              <a:solidFill>
                <a:srgbClr val="E7E6E6">
                  <a:lumMod val="10000"/>
                </a:srgbClr>
              </a:solidFill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46FAAD80-2F4B-4975-80D5-6F17BC0B7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1.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>
                <a:solidFill>
                  <a:schemeClr val="bg1"/>
                </a:solidFill>
              </a:rPr>
              <a:t>fazemos</a:t>
            </a:r>
          </a:p>
        </p:txBody>
      </p:sp>
      <p:sp>
        <p:nvSpPr>
          <p:cNvPr id="7" name="Marcador de Posição do Rodapé 2">
            <a:extLst>
              <a:ext uri="{FF2B5EF4-FFF2-40B4-BE49-F238E27FC236}">
                <a16:creationId xmlns:a16="http://schemas.microsoft.com/office/drawing/2014/main" id="{F668FEB2-7117-4F45-B4DB-27BCD56D9E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8"/>
            <a:ext cx="4114800" cy="62523"/>
          </a:xfrm>
        </p:spPr>
        <p:txBody>
          <a:bodyPr/>
          <a:lstStyle/>
          <a:p>
            <a:pPr defTabSz="829544"/>
            <a:r>
              <a:rPr lang="en-US" dirty="0">
                <a:solidFill>
                  <a:srgbClr val="FBFBFB"/>
                </a:solidFill>
              </a:rPr>
              <a:t>LINK&amp;GROW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APRESENTA-SE </a:t>
            </a:r>
            <a:r>
              <a:rPr lang="en-US" dirty="0">
                <a:solidFill>
                  <a:srgbClr val="FBFBFB"/>
                </a:solidFill>
              </a:rPr>
              <a:t>NOME CLIENTE</a:t>
            </a:r>
          </a:p>
        </p:txBody>
      </p:sp>
    </p:spTree>
    <p:extLst>
      <p:ext uri="{BB962C8B-B14F-4D97-AF65-F5344CB8AC3E}">
        <p14:creationId xmlns:p14="http://schemas.microsoft.com/office/powerpoint/2010/main" val="692330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9344FC74-6607-4041-AFA0-001BED6B07E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52380978-EF5A-4226-AA28-7EEAF0DF2A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1" name="Marcador de Posição de Conteúdo 10">
            <a:extLst>
              <a:ext uri="{FF2B5EF4-FFF2-40B4-BE49-F238E27FC236}">
                <a16:creationId xmlns:a16="http://schemas.microsoft.com/office/drawing/2014/main" id="{D4773A69-9B21-4CF3-9B8F-E7C219CC3B7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314606" y="2547968"/>
            <a:ext cx="2952000" cy="1328213"/>
          </a:xfrm>
        </p:spPr>
        <p:txBody>
          <a:bodyPr numCol="1"/>
          <a:lstStyle/>
          <a:p>
            <a:pPr marL="0" indent="0" algn="ctr">
              <a:buNone/>
            </a:pPr>
            <a:r>
              <a:rPr lang="pt-PT" sz="2000" b="1" dirty="0" err="1">
                <a:latin typeface="+mj-lt"/>
              </a:rPr>
              <a:t>inbound</a:t>
            </a:r>
            <a:endParaRPr lang="pt-PT" sz="2000" b="1" dirty="0">
              <a:latin typeface="+mj-lt"/>
            </a:endParaRPr>
          </a:p>
          <a:p>
            <a:pPr marL="0" indent="0" algn="ctr">
              <a:buNone/>
            </a:pPr>
            <a:r>
              <a:rPr lang="pt-PT" sz="1600" b="0" i="0" dirty="0">
                <a:effectLst/>
                <a:latin typeface="+mj-lt"/>
              </a:rPr>
              <a:t>Oferecemos conteúdo de valor que desperta o interesse do seu público-alvo.</a:t>
            </a:r>
            <a:endParaRPr lang="pt-PT" sz="1600" dirty="0">
              <a:latin typeface="+mj-lt"/>
            </a:endParaRPr>
          </a:p>
        </p:txBody>
      </p:sp>
      <p:sp>
        <p:nvSpPr>
          <p:cNvPr id="15" name="Marcador de Posição de Conteúdo 10">
            <a:extLst>
              <a:ext uri="{FF2B5EF4-FFF2-40B4-BE49-F238E27FC236}">
                <a16:creationId xmlns:a16="http://schemas.microsoft.com/office/drawing/2014/main" id="{0B6256D7-8387-43FE-868F-12039A80AF37}"/>
              </a:ext>
            </a:extLst>
          </p:cNvPr>
          <p:cNvSpPr txBox="1">
            <a:spLocks/>
          </p:cNvSpPr>
          <p:nvPr/>
        </p:nvSpPr>
        <p:spPr>
          <a:xfrm>
            <a:off x="4733334" y="2547968"/>
            <a:ext cx="2952000" cy="1886915"/>
          </a:xfrm>
          <a:prstGeom prst="rect">
            <a:avLst/>
          </a:prstGeom>
        </p:spPr>
        <p:txBody>
          <a:bodyPr vert="horz" lIns="0" tIns="0" rIns="0" bIns="0" numCol="1" spcCol="288000" rtlCol="0">
            <a:noAutofit/>
          </a:bodyPr>
          <a:lstStyle>
            <a:lvl1pPr marL="288021" indent="-288021" algn="l" defTabSz="9144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52084" indent="0" algn="l" defTabSz="914467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440104" indent="-288021" algn="l" defTabSz="914467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84" indent="0" algn="l" defTabSz="914467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40104" indent="-288021" algn="l" defTabSz="9144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783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16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49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82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PT" sz="2000" b="1" dirty="0">
                <a:solidFill>
                  <a:srgbClr val="2981F5"/>
                </a:solidFill>
                <a:latin typeface="+mj-lt"/>
              </a:rPr>
              <a:t>e-commerce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PT" sz="1800" dirty="0">
                <a:solidFill>
                  <a:srgbClr val="2981F5"/>
                </a:solidFill>
                <a:latin typeface="+mj-lt"/>
              </a:rPr>
              <a:t>Criamos e gerimos lojas online com excelentes resultados em vendas.</a:t>
            </a:r>
          </a:p>
        </p:txBody>
      </p:sp>
      <p:sp>
        <p:nvSpPr>
          <p:cNvPr id="24" name="Marcador de Posição de Conteúdo 10">
            <a:extLst>
              <a:ext uri="{FF2B5EF4-FFF2-40B4-BE49-F238E27FC236}">
                <a16:creationId xmlns:a16="http://schemas.microsoft.com/office/drawing/2014/main" id="{765F4B4B-80F7-418A-BDC6-1446EAC97B73}"/>
              </a:ext>
            </a:extLst>
          </p:cNvPr>
          <p:cNvSpPr txBox="1">
            <a:spLocks/>
          </p:cNvSpPr>
          <p:nvPr/>
        </p:nvSpPr>
        <p:spPr>
          <a:xfrm>
            <a:off x="8171440" y="2547968"/>
            <a:ext cx="2952000" cy="1886915"/>
          </a:xfrm>
          <a:prstGeom prst="rect">
            <a:avLst/>
          </a:prstGeom>
        </p:spPr>
        <p:txBody>
          <a:bodyPr vert="horz" lIns="0" tIns="0" rIns="0" bIns="0" numCol="1" spcCol="288000" rtlCol="0">
            <a:noAutofit/>
          </a:bodyPr>
          <a:lstStyle>
            <a:lvl1pPr marL="288021" indent="-288021" algn="l" defTabSz="9144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52084" indent="0" algn="l" defTabSz="914467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440104" indent="-288021" algn="l" defTabSz="914467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84" indent="0" algn="l" defTabSz="914467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40104" indent="-288021" algn="l" defTabSz="9144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783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16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49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82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PT" sz="2000" b="1" dirty="0">
                <a:latin typeface="+mj-lt"/>
              </a:rPr>
              <a:t>web design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PT" sz="1800" dirty="0">
                <a:latin typeface="+mj-lt"/>
              </a:rPr>
              <a:t>Desenvolvemos sites focados em vendas e/ou conversão de leads.</a:t>
            </a:r>
          </a:p>
        </p:txBody>
      </p:sp>
      <p:sp>
        <p:nvSpPr>
          <p:cNvPr id="28" name="Marcador de Posição de Conteúdo 10">
            <a:extLst>
              <a:ext uri="{FF2B5EF4-FFF2-40B4-BE49-F238E27FC236}">
                <a16:creationId xmlns:a16="http://schemas.microsoft.com/office/drawing/2014/main" id="{83348B8C-A549-4CB6-8E1D-492302D789A9}"/>
              </a:ext>
            </a:extLst>
          </p:cNvPr>
          <p:cNvSpPr txBox="1">
            <a:spLocks/>
          </p:cNvSpPr>
          <p:nvPr/>
        </p:nvSpPr>
        <p:spPr>
          <a:xfrm>
            <a:off x="8171440" y="5125682"/>
            <a:ext cx="2952000" cy="1886915"/>
          </a:xfrm>
          <a:prstGeom prst="rect">
            <a:avLst/>
          </a:prstGeom>
        </p:spPr>
        <p:txBody>
          <a:bodyPr vert="horz" lIns="0" tIns="0" rIns="0" bIns="0" numCol="1" spcCol="288000" rtlCol="0">
            <a:noAutofit/>
          </a:bodyPr>
          <a:lstStyle>
            <a:lvl1pPr marL="288021" indent="-288021" algn="l" defTabSz="9144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52084" indent="0" algn="l" defTabSz="914467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440104" indent="-288021" algn="l" defTabSz="914467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84" indent="0" algn="l" defTabSz="914467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40104" indent="-288021" algn="l" defTabSz="9144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783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16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49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82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PT" sz="2000" b="1" dirty="0">
                <a:solidFill>
                  <a:srgbClr val="2981F5"/>
                </a:solidFill>
                <a:latin typeface="+mj-lt"/>
              </a:rPr>
              <a:t>automação</a:t>
            </a:r>
            <a:endParaRPr lang="pt-PT" sz="1800" dirty="0">
              <a:solidFill>
                <a:srgbClr val="2981F5"/>
              </a:solidFill>
              <a:latin typeface="+mj-lt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PT" sz="1800" dirty="0">
                <a:solidFill>
                  <a:srgbClr val="2981F5"/>
                </a:solidFill>
                <a:latin typeface="+mj-lt"/>
              </a:rPr>
              <a:t>Automatizamos processos para potenciar as estratégias digitais.</a:t>
            </a:r>
          </a:p>
        </p:txBody>
      </p:sp>
      <p:sp>
        <p:nvSpPr>
          <p:cNvPr id="33" name="Marcador de Posição de Conteúdo 10">
            <a:extLst>
              <a:ext uri="{FF2B5EF4-FFF2-40B4-BE49-F238E27FC236}">
                <a16:creationId xmlns:a16="http://schemas.microsoft.com/office/drawing/2014/main" id="{B21F6DD8-A3D3-487D-80D2-60CB87D38877}"/>
              </a:ext>
            </a:extLst>
          </p:cNvPr>
          <p:cNvSpPr txBox="1">
            <a:spLocks/>
          </p:cNvSpPr>
          <p:nvPr/>
        </p:nvSpPr>
        <p:spPr>
          <a:xfrm>
            <a:off x="1314606" y="5125682"/>
            <a:ext cx="2952000" cy="1886915"/>
          </a:xfrm>
          <a:prstGeom prst="rect">
            <a:avLst/>
          </a:prstGeom>
        </p:spPr>
        <p:txBody>
          <a:bodyPr vert="horz" lIns="0" tIns="0" rIns="0" bIns="0" numCol="1" spcCol="288000" rtlCol="0">
            <a:noAutofit/>
          </a:bodyPr>
          <a:lstStyle>
            <a:lvl1pPr marL="288021" indent="-288021" algn="l" defTabSz="9144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52084" indent="0" algn="l" defTabSz="914467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440104" indent="-288021" algn="l" defTabSz="914467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84" indent="0" algn="l" defTabSz="914467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40104" indent="-288021" algn="l" defTabSz="9144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783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16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49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82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PT" sz="2000" b="1" dirty="0">
                <a:solidFill>
                  <a:srgbClr val="2981F5"/>
                </a:solidFill>
                <a:latin typeface="+mj-lt"/>
              </a:rPr>
              <a:t>geração de leads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PT" sz="1600" dirty="0">
                <a:solidFill>
                  <a:srgbClr val="2981F5"/>
                </a:solidFill>
                <a:latin typeface="+mj-lt"/>
              </a:rPr>
              <a:t>Entregamos oportunidades de negócio qualificadas às equipas comerciais.</a:t>
            </a:r>
          </a:p>
        </p:txBody>
      </p:sp>
      <p:sp>
        <p:nvSpPr>
          <p:cNvPr id="34" name="Marcador de Posição de Conteúdo 10">
            <a:extLst>
              <a:ext uri="{FF2B5EF4-FFF2-40B4-BE49-F238E27FC236}">
                <a16:creationId xmlns:a16="http://schemas.microsoft.com/office/drawing/2014/main" id="{CF729815-E8D7-4EA9-9168-320D6DBB3625}"/>
              </a:ext>
            </a:extLst>
          </p:cNvPr>
          <p:cNvSpPr txBox="1">
            <a:spLocks/>
          </p:cNvSpPr>
          <p:nvPr/>
        </p:nvSpPr>
        <p:spPr>
          <a:xfrm>
            <a:off x="4752713" y="5125682"/>
            <a:ext cx="2952000" cy="1886915"/>
          </a:xfrm>
          <a:prstGeom prst="rect">
            <a:avLst/>
          </a:prstGeom>
        </p:spPr>
        <p:txBody>
          <a:bodyPr vert="horz" lIns="0" tIns="0" rIns="0" bIns="0" numCol="1" spcCol="288000" rtlCol="0">
            <a:noAutofit/>
          </a:bodyPr>
          <a:lstStyle>
            <a:lvl1pPr marL="288021" indent="-288021" algn="l" defTabSz="9144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52084" indent="0" algn="l" defTabSz="914467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440104" indent="-288021" algn="l" defTabSz="914467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84" indent="0" algn="l" defTabSz="914467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40104" indent="-288021" algn="l" defTabSz="9144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783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16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49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82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PT" sz="2000" b="1" dirty="0">
                <a:latin typeface="+mj-lt"/>
              </a:rPr>
              <a:t>campanhas PPC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PT" sz="1600" dirty="0">
                <a:latin typeface="+mj-lt"/>
              </a:rPr>
              <a:t>Como Google e Facebook </a:t>
            </a:r>
            <a:r>
              <a:rPr lang="pt-PT" sz="1600" dirty="0" err="1">
                <a:latin typeface="+mj-lt"/>
              </a:rPr>
              <a:t>Partners</a:t>
            </a:r>
            <a:r>
              <a:rPr lang="pt-PT" sz="1600" dirty="0">
                <a:latin typeface="+mj-lt"/>
              </a:rPr>
              <a:t>, desenvolvemos campanhas de sucesso.</a:t>
            </a:r>
          </a:p>
        </p:txBody>
      </p:sp>
      <p:pic>
        <p:nvPicPr>
          <p:cNvPr id="29" name="Gráfico 28">
            <a:extLst>
              <a:ext uri="{FF2B5EF4-FFF2-40B4-BE49-F238E27FC236}">
                <a16:creationId xmlns:a16="http://schemas.microsoft.com/office/drawing/2014/main" id="{DFC7F47A-0FC9-4668-BB87-EC8348E69B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8840" y="2006614"/>
            <a:ext cx="457200" cy="304800"/>
          </a:xfrm>
          <a:prstGeom prst="rect">
            <a:avLst/>
          </a:prstGeom>
        </p:spPr>
      </p:pic>
      <p:pic>
        <p:nvPicPr>
          <p:cNvPr id="30" name="Gráfico 29">
            <a:extLst>
              <a:ext uri="{FF2B5EF4-FFF2-40B4-BE49-F238E27FC236}">
                <a16:creationId xmlns:a16="http://schemas.microsoft.com/office/drawing/2014/main" id="{2E807F26-17A4-4D26-A47C-AA8BD7B8E6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63728" y="4625386"/>
            <a:ext cx="447675" cy="276225"/>
          </a:xfrm>
          <a:prstGeom prst="rect">
            <a:avLst/>
          </a:prstGeom>
        </p:spPr>
      </p:pic>
      <p:pic>
        <p:nvPicPr>
          <p:cNvPr id="35" name="Gráfico 34">
            <a:extLst>
              <a:ext uri="{FF2B5EF4-FFF2-40B4-BE49-F238E27FC236}">
                <a16:creationId xmlns:a16="http://schemas.microsoft.com/office/drawing/2014/main" id="{685F698B-DA28-43DD-89E1-377EBC273D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52840" y="4572998"/>
            <a:ext cx="400050" cy="381000"/>
          </a:xfrm>
          <a:prstGeom prst="rect">
            <a:avLst/>
          </a:prstGeom>
        </p:spPr>
      </p:pic>
      <p:pic>
        <p:nvPicPr>
          <p:cNvPr id="36" name="Gráfico 35">
            <a:extLst>
              <a:ext uri="{FF2B5EF4-FFF2-40B4-BE49-F238E27FC236}">
                <a16:creationId xmlns:a16="http://schemas.microsoft.com/office/drawing/2014/main" id="{A0FDD637-813A-4D92-96C6-8D60600E28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98263" y="1965896"/>
            <a:ext cx="381000" cy="381000"/>
          </a:xfrm>
          <a:prstGeom prst="rect">
            <a:avLst/>
          </a:prstGeom>
        </p:spPr>
      </p:pic>
      <p:pic>
        <p:nvPicPr>
          <p:cNvPr id="37" name="Gráfico 36">
            <a:extLst>
              <a:ext uri="{FF2B5EF4-FFF2-40B4-BE49-F238E27FC236}">
                <a16:creationId xmlns:a16="http://schemas.microsoft.com/office/drawing/2014/main" id="{43B0C73D-2900-4B62-975C-581E723105C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018834" y="4611098"/>
            <a:ext cx="381000" cy="304800"/>
          </a:xfrm>
          <a:prstGeom prst="rect">
            <a:avLst/>
          </a:prstGeom>
        </p:spPr>
      </p:pic>
      <p:pic>
        <p:nvPicPr>
          <p:cNvPr id="38" name="Gráfico 37">
            <a:extLst>
              <a:ext uri="{FF2B5EF4-FFF2-40B4-BE49-F238E27FC236}">
                <a16:creationId xmlns:a16="http://schemas.microsoft.com/office/drawing/2014/main" id="{1786B1C3-CAAB-4B7B-AEE0-37D5A876D17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008551" y="1965896"/>
            <a:ext cx="381000" cy="381000"/>
          </a:xfrm>
          <a:prstGeom prst="rect">
            <a:avLst/>
          </a:prstGeom>
        </p:spPr>
      </p:pic>
      <p:sp>
        <p:nvSpPr>
          <p:cNvPr id="39" name="Título 5">
            <a:extLst>
              <a:ext uri="{FF2B5EF4-FFF2-40B4-BE49-F238E27FC236}">
                <a16:creationId xmlns:a16="http://schemas.microsoft.com/office/drawing/2014/main" id="{AD93C994-A5A6-4986-A51F-1CBEE8C0F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7" y="582748"/>
            <a:ext cx="3061675" cy="446278"/>
          </a:xfrm>
        </p:spPr>
        <p:txBody>
          <a:bodyPr/>
          <a:lstStyle/>
          <a:p>
            <a:r>
              <a:rPr lang="pt-PT" dirty="0">
                <a:solidFill>
                  <a:srgbClr val="2981F5"/>
                </a:solidFill>
              </a:rPr>
              <a:t>1.</a:t>
            </a:r>
            <a:br>
              <a:rPr lang="pt-PT" dirty="0"/>
            </a:br>
            <a:r>
              <a:rPr lang="pt-PT" dirty="0"/>
              <a:t>fazemos</a:t>
            </a:r>
          </a:p>
        </p:txBody>
      </p:sp>
      <p:sp>
        <p:nvSpPr>
          <p:cNvPr id="40" name="Subtítulo 1">
            <a:extLst>
              <a:ext uri="{FF2B5EF4-FFF2-40B4-BE49-F238E27FC236}">
                <a16:creationId xmlns:a16="http://schemas.microsoft.com/office/drawing/2014/main" id="{0768E0C2-EDC0-4F22-AABD-2C075BCA01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14778" y="419756"/>
            <a:ext cx="7484745" cy="590531"/>
          </a:xfrm>
        </p:spPr>
        <p:txBody>
          <a:bodyPr/>
          <a:lstStyle/>
          <a:p>
            <a:r>
              <a:rPr lang="pt-PT" dirty="0"/>
              <a:t>FAZEMOS</a:t>
            </a:r>
          </a:p>
        </p:txBody>
      </p:sp>
      <p:pic>
        <p:nvPicPr>
          <p:cNvPr id="18" name="Marcador de Posição da Imagem 11">
            <a:hlinkClick r:id="rId14"/>
            <a:extLst>
              <a:ext uri="{FF2B5EF4-FFF2-40B4-BE49-F238E27FC236}">
                <a16:creationId xmlns:a16="http://schemas.microsoft.com/office/drawing/2014/main" id="{F95192F0-B282-479D-A1EB-7DB7F3369D7E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t="-1840" b="-11558"/>
          <a:stretch/>
        </p:blipFill>
        <p:spPr>
          <a:xfrm>
            <a:off x="10319520" y="812800"/>
            <a:ext cx="1080000" cy="2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591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9344FC74-6607-4041-AFA0-001BED6B07E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APRESENTA-SE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52380978-EF5A-4226-AA28-7EEAF0DF2A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1" name="Marcador de Posição de Conteúdo 10">
            <a:extLst>
              <a:ext uri="{FF2B5EF4-FFF2-40B4-BE49-F238E27FC236}">
                <a16:creationId xmlns:a16="http://schemas.microsoft.com/office/drawing/2014/main" id="{D4773A69-9B21-4CF3-9B8F-E7C219CC3B7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314606" y="2577552"/>
            <a:ext cx="2952000" cy="1328213"/>
          </a:xfrm>
        </p:spPr>
        <p:txBody>
          <a:bodyPr numCol="1"/>
          <a:lstStyle/>
          <a:p>
            <a:pPr marL="0" indent="0" algn="ctr">
              <a:buNone/>
            </a:pPr>
            <a:r>
              <a:rPr lang="pt-PT" sz="2000" b="1" dirty="0">
                <a:solidFill>
                  <a:srgbClr val="2981F5"/>
                </a:solidFill>
                <a:latin typeface="+mj-lt"/>
              </a:rPr>
              <a:t>redes sociais</a:t>
            </a:r>
          </a:p>
          <a:p>
            <a:pPr marL="0" indent="0" algn="ctr">
              <a:buNone/>
            </a:pPr>
            <a:r>
              <a:rPr lang="pt-PT" sz="1800" b="0" i="0" dirty="0">
                <a:solidFill>
                  <a:srgbClr val="2981F5"/>
                </a:solidFill>
                <a:effectLst/>
                <a:latin typeface="+mj-lt"/>
              </a:rPr>
              <a:t>Criamos estratégias orientadas para performance e resultados.</a:t>
            </a:r>
          </a:p>
        </p:txBody>
      </p:sp>
      <p:sp>
        <p:nvSpPr>
          <p:cNvPr id="15" name="Marcador de Posição de Conteúdo 10">
            <a:extLst>
              <a:ext uri="{FF2B5EF4-FFF2-40B4-BE49-F238E27FC236}">
                <a16:creationId xmlns:a16="http://schemas.microsoft.com/office/drawing/2014/main" id="{0B6256D7-8387-43FE-868F-12039A80AF37}"/>
              </a:ext>
            </a:extLst>
          </p:cNvPr>
          <p:cNvSpPr txBox="1">
            <a:spLocks/>
          </p:cNvSpPr>
          <p:nvPr/>
        </p:nvSpPr>
        <p:spPr>
          <a:xfrm>
            <a:off x="4733334" y="2577552"/>
            <a:ext cx="2952000" cy="1595175"/>
          </a:xfrm>
          <a:prstGeom prst="rect">
            <a:avLst/>
          </a:prstGeom>
        </p:spPr>
        <p:txBody>
          <a:bodyPr vert="horz" lIns="0" tIns="0" rIns="0" bIns="0" numCol="1" spcCol="288000" rtlCol="0">
            <a:noAutofit/>
          </a:bodyPr>
          <a:lstStyle>
            <a:lvl1pPr marL="288021" indent="-288021" algn="l" defTabSz="9144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52084" indent="0" algn="l" defTabSz="914467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440104" indent="-288021" algn="l" defTabSz="914467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84" indent="0" algn="l" defTabSz="914467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40104" indent="-288021" algn="l" defTabSz="9144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783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16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49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82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PT" sz="2000" b="1" dirty="0">
                <a:latin typeface="+mj-lt"/>
              </a:rPr>
              <a:t>email marketing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PT" sz="1800" dirty="0">
                <a:latin typeface="+mj-lt"/>
              </a:rPr>
              <a:t>Enviamos emails com taxas de abertura e conversão acima da média.</a:t>
            </a:r>
          </a:p>
        </p:txBody>
      </p:sp>
      <p:sp>
        <p:nvSpPr>
          <p:cNvPr id="24" name="Marcador de Posição de Conteúdo 10">
            <a:extLst>
              <a:ext uri="{FF2B5EF4-FFF2-40B4-BE49-F238E27FC236}">
                <a16:creationId xmlns:a16="http://schemas.microsoft.com/office/drawing/2014/main" id="{765F4B4B-80F7-418A-BDC6-1446EAC97B73}"/>
              </a:ext>
            </a:extLst>
          </p:cNvPr>
          <p:cNvSpPr txBox="1">
            <a:spLocks/>
          </p:cNvSpPr>
          <p:nvPr/>
        </p:nvSpPr>
        <p:spPr>
          <a:xfrm>
            <a:off x="8171440" y="2577552"/>
            <a:ext cx="2952000" cy="1328213"/>
          </a:xfrm>
          <a:prstGeom prst="rect">
            <a:avLst/>
          </a:prstGeom>
        </p:spPr>
        <p:txBody>
          <a:bodyPr vert="horz" lIns="0" tIns="0" rIns="0" bIns="0" numCol="1" spcCol="288000" rtlCol="0">
            <a:noAutofit/>
          </a:bodyPr>
          <a:lstStyle>
            <a:lvl1pPr marL="288021" indent="-288021" algn="l" defTabSz="9144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52084" indent="0" algn="l" defTabSz="914467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440104" indent="-288021" algn="l" defTabSz="914467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84" indent="0" algn="l" defTabSz="914467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40104" indent="-288021" algn="l" defTabSz="9144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783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16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49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82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PT" sz="2000" b="1" dirty="0">
                <a:solidFill>
                  <a:srgbClr val="2981F5"/>
                </a:solidFill>
                <a:latin typeface="+mj-lt"/>
              </a:rPr>
              <a:t>conteúdo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PT" sz="1800" dirty="0">
                <a:solidFill>
                  <a:srgbClr val="2981F5"/>
                </a:solidFill>
                <a:latin typeface="+mj-lt"/>
              </a:rPr>
              <a:t>Produzimos conteúdo relevante que transforma visitantes em clientes.</a:t>
            </a:r>
          </a:p>
        </p:txBody>
      </p:sp>
      <p:sp>
        <p:nvSpPr>
          <p:cNvPr id="28" name="Marcador de Posição de Conteúdo 10">
            <a:extLst>
              <a:ext uri="{FF2B5EF4-FFF2-40B4-BE49-F238E27FC236}">
                <a16:creationId xmlns:a16="http://schemas.microsoft.com/office/drawing/2014/main" id="{83348B8C-A549-4CB6-8E1D-492302D789A9}"/>
              </a:ext>
            </a:extLst>
          </p:cNvPr>
          <p:cNvSpPr txBox="1">
            <a:spLocks/>
          </p:cNvSpPr>
          <p:nvPr/>
        </p:nvSpPr>
        <p:spPr>
          <a:xfrm>
            <a:off x="8171440" y="5138029"/>
            <a:ext cx="2952000" cy="1328214"/>
          </a:xfrm>
          <a:prstGeom prst="rect">
            <a:avLst/>
          </a:prstGeom>
        </p:spPr>
        <p:txBody>
          <a:bodyPr vert="horz" lIns="0" tIns="0" rIns="0" bIns="0" numCol="1" spcCol="288000" rtlCol="0">
            <a:noAutofit/>
          </a:bodyPr>
          <a:lstStyle>
            <a:lvl1pPr marL="288021" indent="-288021" algn="l" defTabSz="9144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52084" indent="0" algn="l" defTabSz="914467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440104" indent="-288021" algn="l" defTabSz="914467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84" indent="0" algn="l" defTabSz="914467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40104" indent="-288021" algn="l" defTabSz="9144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783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16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49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82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PT" sz="2000" b="1" dirty="0">
                <a:latin typeface="+mj-lt"/>
              </a:rPr>
              <a:t>vendas e crm</a:t>
            </a:r>
            <a:endParaRPr lang="pt-PT" sz="1800" dirty="0">
              <a:latin typeface="+mj-lt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PT" sz="1800" dirty="0">
                <a:latin typeface="+mj-lt"/>
              </a:rPr>
              <a:t>Ajudamos a sua empresa a fechar negócios com rapidez e eficácia.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pt-PT" sz="1800" dirty="0">
              <a:latin typeface="+mj-lt"/>
            </a:endParaRPr>
          </a:p>
        </p:txBody>
      </p:sp>
      <p:sp>
        <p:nvSpPr>
          <p:cNvPr id="33" name="Marcador de Posição de Conteúdo 10">
            <a:extLst>
              <a:ext uri="{FF2B5EF4-FFF2-40B4-BE49-F238E27FC236}">
                <a16:creationId xmlns:a16="http://schemas.microsoft.com/office/drawing/2014/main" id="{B21F6DD8-A3D3-487D-80D2-60CB87D38877}"/>
              </a:ext>
            </a:extLst>
          </p:cNvPr>
          <p:cNvSpPr txBox="1">
            <a:spLocks/>
          </p:cNvSpPr>
          <p:nvPr/>
        </p:nvSpPr>
        <p:spPr>
          <a:xfrm>
            <a:off x="1314606" y="5138028"/>
            <a:ext cx="2952000" cy="1328213"/>
          </a:xfrm>
          <a:prstGeom prst="rect">
            <a:avLst/>
          </a:prstGeom>
        </p:spPr>
        <p:txBody>
          <a:bodyPr vert="horz" lIns="0" tIns="0" rIns="0" bIns="0" numCol="1" spcCol="288000" rtlCol="0">
            <a:noAutofit/>
          </a:bodyPr>
          <a:lstStyle>
            <a:lvl1pPr marL="288021" indent="-288021" algn="l" defTabSz="9144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52084" indent="0" algn="l" defTabSz="914467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440104" indent="-288021" algn="l" defTabSz="914467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84" indent="0" algn="l" defTabSz="914467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40104" indent="-288021" algn="l" defTabSz="9144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783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16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49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82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PT" sz="2000" b="1" dirty="0">
                <a:latin typeface="+mj-lt"/>
              </a:rPr>
              <a:t>design e id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PT" sz="1800" dirty="0">
                <a:latin typeface="+mj-lt"/>
              </a:rPr>
              <a:t>criamos e produzimos projetos gráficos reconhecíveis. </a:t>
            </a:r>
          </a:p>
        </p:txBody>
      </p:sp>
      <p:sp>
        <p:nvSpPr>
          <p:cNvPr id="34" name="Marcador de Posição de Conteúdo 10">
            <a:extLst>
              <a:ext uri="{FF2B5EF4-FFF2-40B4-BE49-F238E27FC236}">
                <a16:creationId xmlns:a16="http://schemas.microsoft.com/office/drawing/2014/main" id="{CF729815-E8D7-4EA9-9168-320D6DBB3625}"/>
              </a:ext>
            </a:extLst>
          </p:cNvPr>
          <p:cNvSpPr txBox="1">
            <a:spLocks/>
          </p:cNvSpPr>
          <p:nvPr/>
        </p:nvSpPr>
        <p:spPr>
          <a:xfrm>
            <a:off x="4752713" y="5138029"/>
            <a:ext cx="2952000" cy="1595174"/>
          </a:xfrm>
          <a:prstGeom prst="rect">
            <a:avLst/>
          </a:prstGeom>
        </p:spPr>
        <p:txBody>
          <a:bodyPr vert="horz" lIns="0" tIns="0" rIns="0" bIns="0" numCol="1" spcCol="288000" rtlCol="0">
            <a:noAutofit/>
          </a:bodyPr>
          <a:lstStyle>
            <a:lvl1pPr marL="288021" indent="-288021" algn="l" defTabSz="9144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52084" indent="0" algn="l" defTabSz="914467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440104" indent="-288021" algn="l" defTabSz="914467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84" indent="0" algn="l" defTabSz="914467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40104" indent="-288021" algn="l" defTabSz="9144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783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16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49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82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PT" sz="2000" b="1" dirty="0" err="1">
                <a:solidFill>
                  <a:srgbClr val="2981F5"/>
                </a:solidFill>
                <a:latin typeface="+mj-lt"/>
              </a:rPr>
              <a:t>seo</a:t>
            </a:r>
            <a:endParaRPr lang="pt-PT" sz="2000" b="1" dirty="0">
              <a:solidFill>
                <a:srgbClr val="2981F5"/>
              </a:solidFill>
              <a:latin typeface="+mj-lt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PT" sz="1800" dirty="0">
                <a:solidFill>
                  <a:srgbClr val="2981F5"/>
                </a:solidFill>
                <a:latin typeface="+mj-lt"/>
              </a:rPr>
              <a:t>Melhoramos a visibilidade do seu site com otimização para motores de pesquisa.</a:t>
            </a:r>
          </a:p>
        </p:txBody>
      </p:sp>
      <p:sp>
        <p:nvSpPr>
          <p:cNvPr id="20" name="Marcador de Posição de Conteúdo 10">
            <a:extLst>
              <a:ext uri="{FF2B5EF4-FFF2-40B4-BE49-F238E27FC236}">
                <a16:creationId xmlns:a16="http://schemas.microsoft.com/office/drawing/2014/main" id="{C9518D81-6D8B-4557-9935-E8555F8CD28D}"/>
              </a:ext>
            </a:extLst>
          </p:cNvPr>
          <p:cNvSpPr txBox="1">
            <a:spLocks/>
          </p:cNvSpPr>
          <p:nvPr/>
        </p:nvSpPr>
        <p:spPr>
          <a:xfrm>
            <a:off x="9431311" y="4102525"/>
            <a:ext cx="2520000" cy="1886915"/>
          </a:xfrm>
          <a:prstGeom prst="rect">
            <a:avLst/>
          </a:prstGeom>
        </p:spPr>
        <p:txBody>
          <a:bodyPr vert="horz" lIns="0" tIns="0" rIns="0" bIns="0" numCol="1" spcCol="288000" rtlCol="0">
            <a:noAutofit/>
          </a:bodyPr>
          <a:lstStyle>
            <a:lvl1pPr marL="288021" indent="-288021" algn="l" defTabSz="9144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52084" indent="0" algn="l" defTabSz="914467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440104" indent="-288021" algn="l" defTabSz="914467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84" indent="0" algn="l" defTabSz="914467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40104" indent="-288021" algn="l" defTabSz="9144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783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16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49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82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pt-PT" sz="18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1" name="Gráfico 40">
            <a:extLst>
              <a:ext uri="{FF2B5EF4-FFF2-40B4-BE49-F238E27FC236}">
                <a16:creationId xmlns:a16="http://schemas.microsoft.com/office/drawing/2014/main" id="{2DB7FF5F-2555-4365-B200-E3A440ABA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00113" y="2032334"/>
            <a:ext cx="381000" cy="304800"/>
          </a:xfrm>
          <a:prstGeom prst="rect">
            <a:avLst/>
          </a:prstGeom>
        </p:spPr>
      </p:pic>
      <p:pic>
        <p:nvPicPr>
          <p:cNvPr id="46" name="Gráfico 45">
            <a:extLst>
              <a:ext uri="{FF2B5EF4-FFF2-40B4-BE49-F238E27FC236}">
                <a16:creationId xmlns:a16="http://schemas.microsoft.com/office/drawing/2014/main" id="{C411D952-0C9F-4218-AA50-88DC16AD90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34348" y="2032334"/>
            <a:ext cx="304800" cy="304800"/>
          </a:xfrm>
          <a:prstGeom prst="rect">
            <a:avLst/>
          </a:prstGeom>
        </p:spPr>
      </p:pic>
      <p:pic>
        <p:nvPicPr>
          <p:cNvPr id="49" name="Gráfico 48">
            <a:extLst>
              <a:ext uri="{FF2B5EF4-FFF2-40B4-BE49-F238E27FC236}">
                <a16:creationId xmlns:a16="http://schemas.microsoft.com/office/drawing/2014/main" id="{DD3282FB-3247-4D07-B76E-58FFDF62B2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41818" y="1975184"/>
            <a:ext cx="361950" cy="419100"/>
          </a:xfrm>
          <a:prstGeom prst="rect">
            <a:avLst/>
          </a:prstGeom>
        </p:spPr>
      </p:pic>
      <p:pic>
        <p:nvPicPr>
          <p:cNvPr id="58" name="Gráfico 57">
            <a:extLst>
              <a:ext uri="{FF2B5EF4-FFF2-40B4-BE49-F238E27FC236}">
                <a16:creationId xmlns:a16="http://schemas.microsoft.com/office/drawing/2014/main" id="{5B502D86-67AC-4898-8742-5E3AB1042B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16044" y="4609228"/>
            <a:ext cx="419100" cy="285750"/>
          </a:xfrm>
          <a:prstGeom prst="rect">
            <a:avLst/>
          </a:prstGeom>
        </p:spPr>
      </p:pic>
      <p:pic>
        <p:nvPicPr>
          <p:cNvPr id="59" name="Gráfico 58">
            <a:extLst>
              <a:ext uri="{FF2B5EF4-FFF2-40B4-BE49-F238E27FC236}">
                <a16:creationId xmlns:a16="http://schemas.microsoft.com/office/drawing/2014/main" id="{37A29754-DD3A-4B8C-ACF9-5A26A258A2E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464415" y="4542553"/>
            <a:ext cx="342900" cy="419100"/>
          </a:xfrm>
          <a:prstGeom prst="rect">
            <a:avLst/>
          </a:prstGeom>
        </p:spPr>
      </p:pic>
      <p:pic>
        <p:nvPicPr>
          <p:cNvPr id="60" name="Gráfico 59">
            <a:extLst>
              <a:ext uri="{FF2B5EF4-FFF2-40B4-BE49-F238E27FC236}">
                <a16:creationId xmlns:a16="http://schemas.microsoft.com/office/drawing/2014/main" id="{156654E5-192B-4209-B41C-B70AB4AFDC4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586723" y="4571128"/>
            <a:ext cx="400050" cy="361950"/>
          </a:xfrm>
          <a:prstGeom prst="rect">
            <a:avLst/>
          </a:prstGeom>
        </p:spPr>
      </p:pic>
      <p:sp>
        <p:nvSpPr>
          <p:cNvPr id="61" name="Título 5">
            <a:extLst>
              <a:ext uri="{FF2B5EF4-FFF2-40B4-BE49-F238E27FC236}">
                <a16:creationId xmlns:a16="http://schemas.microsoft.com/office/drawing/2014/main" id="{560ABE7F-4A66-4B48-ADF5-1F05512C4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7" y="582748"/>
            <a:ext cx="1115763" cy="446278"/>
          </a:xfrm>
        </p:spPr>
        <p:txBody>
          <a:bodyPr/>
          <a:lstStyle/>
          <a:p>
            <a:r>
              <a:rPr lang="pt-PT" dirty="0">
                <a:solidFill>
                  <a:srgbClr val="2981F5"/>
                </a:solidFill>
              </a:rPr>
              <a:t>1.</a:t>
            </a:r>
            <a:br>
              <a:rPr lang="pt-PT" dirty="0"/>
            </a:br>
            <a:r>
              <a:rPr lang="pt-PT" dirty="0"/>
              <a:t>fazemos</a:t>
            </a:r>
          </a:p>
        </p:txBody>
      </p:sp>
      <p:sp>
        <p:nvSpPr>
          <p:cNvPr id="62" name="Subtítulo 1">
            <a:extLst>
              <a:ext uri="{FF2B5EF4-FFF2-40B4-BE49-F238E27FC236}">
                <a16:creationId xmlns:a16="http://schemas.microsoft.com/office/drawing/2014/main" id="{65EDF616-6F86-4EA2-B6DB-F68E240651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14778" y="419756"/>
            <a:ext cx="7484745" cy="590531"/>
          </a:xfrm>
        </p:spPr>
        <p:txBody>
          <a:bodyPr/>
          <a:lstStyle/>
          <a:p>
            <a:r>
              <a:rPr lang="pt-PT" dirty="0"/>
              <a:t>FAZEMOS</a:t>
            </a:r>
          </a:p>
        </p:txBody>
      </p:sp>
      <p:pic>
        <p:nvPicPr>
          <p:cNvPr id="21" name="Marcador de Posição da Imagem 11">
            <a:hlinkClick r:id="rId14"/>
            <a:extLst>
              <a:ext uri="{FF2B5EF4-FFF2-40B4-BE49-F238E27FC236}">
                <a16:creationId xmlns:a16="http://schemas.microsoft.com/office/drawing/2014/main" id="{906DFFD0-9896-4D85-B1DC-B7F60B0C7D07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t="-1840" b="-11558"/>
          <a:stretch/>
        </p:blipFill>
        <p:spPr>
          <a:xfrm>
            <a:off x="10319520" y="812800"/>
            <a:ext cx="1080000" cy="2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882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8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6E26ABC-45C5-4D2B-827C-4BA2676E4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215" y="900208"/>
            <a:ext cx="10167057" cy="6286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C39CCD07-9262-47B0-8EB1-1C5AD2AF621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defTabSz="829544"/>
            <a:fld id="{D57F1E4F-1CFF-5643-939E-217C01CDF565}" type="slidenum">
              <a:rPr lang="en-US" smtClean="0">
                <a:solidFill>
                  <a:srgbClr val="E7E6E6">
                    <a:lumMod val="10000"/>
                  </a:srgbClr>
                </a:solidFill>
              </a:rPr>
              <a:pPr defTabSz="829544"/>
              <a:t>9</a:t>
            </a:fld>
            <a:r>
              <a:rPr lang="en-US">
                <a:solidFill>
                  <a:srgbClr val="E7E6E6">
                    <a:lumMod val="10000"/>
                  </a:srgbClr>
                </a:solidFill>
              </a:rPr>
              <a:t> |</a:t>
            </a:r>
            <a:endParaRPr lang="en-US" dirty="0">
              <a:solidFill>
                <a:srgbClr val="E7E6E6">
                  <a:lumMod val="10000"/>
                </a:srgbClr>
              </a:solidFill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46FAAD80-2F4B-4975-80D5-6F17BC0B7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1.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>
                <a:solidFill>
                  <a:schemeClr val="bg1"/>
                </a:solidFill>
              </a:rPr>
              <a:t>somos o que </a:t>
            </a:r>
            <a:r>
              <a:rPr lang="pt-PT" dirty="0"/>
              <a:t>fazemos</a:t>
            </a:r>
          </a:p>
        </p:txBody>
      </p:sp>
      <p:sp>
        <p:nvSpPr>
          <p:cNvPr id="7" name="Marcador de Posição do Rodapé 2">
            <a:extLst>
              <a:ext uri="{FF2B5EF4-FFF2-40B4-BE49-F238E27FC236}">
                <a16:creationId xmlns:a16="http://schemas.microsoft.com/office/drawing/2014/main" id="{F668FEB2-7117-4F45-B4DB-27BCD56D9E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8"/>
            <a:ext cx="4114800" cy="62523"/>
          </a:xfrm>
        </p:spPr>
        <p:txBody>
          <a:bodyPr/>
          <a:lstStyle/>
          <a:p>
            <a:pPr defTabSz="829544"/>
            <a:r>
              <a:rPr lang="en-US" dirty="0">
                <a:solidFill>
                  <a:srgbClr val="FBFBFB"/>
                </a:solidFill>
              </a:rPr>
              <a:t>LINK&amp;GROW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APRESENTA-SE </a:t>
            </a:r>
            <a:r>
              <a:rPr lang="en-US" dirty="0">
                <a:solidFill>
                  <a:srgbClr val="FBFBFB"/>
                </a:solidFill>
              </a:rPr>
              <a:t>NOME CLIENTE</a:t>
            </a:r>
          </a:p>
        </p:txBody>
      </p:sp>
    </p:spTree>
    <p:extLst>
      <p:ext uri="{BB962C8B-B14F-4D97-AF65-F5344CB8AC3E}">
        <p14:creationId xmlns:p14="http://schemas.microsoft.com/office/powerpoint/2010/main" val="4641522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h2 niv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h2 niv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14166</TotalTime>
  <Words>835</Words>
  <Application>Microsoft Office PowerPoint</Application>
  <PresentationFormat>Personalizados</PresentationFormat>
  <Paragraphs>139</Paragraphs>
  <Slides>19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dos diapositivos</vt:lpstr>
      </vt:variant>
      <vt:variant>
        <vt:i4>19</vt:i4>
      </vt:variant>
    </vt:vector>
  </HeadingPairs>
  <TitlesOfParts>
    <vt:vector size="24" baseType="lpstr">
      <vt:lpstr>Arial</vt:lpstr>
      <vt:lpstr>Calibri</vt:lpstr>
      <vt:lpstr>Century Gothic</vt:lpstr>
      <vt:lpstr>Tema do Office</vt:lpstr>
      <vt:lpstr>1_Tema do Office</vt:lpstr>
      <vt:lpstr>1. somos</vt:lpstr>
      <vt:lpstr>1. somos</vt:lpstr>
      <vt:lpstr>1. somos</vt:lpstr>
      <vt:lpstr>1. somos</vt:lpstr>
      <vt:lpstr>1. somos</vt:lpstr>
      <vt:lpstr>1.  fazemos</vt:lpstr>
      <vt:lpstr>1. fazemos</vt:lpstr>
      <vt:lpstr>1. fazemos</vt:lpstr>
      <vt:lpstr>1.  somos o que fazemos</vt:lpstr>
      <vt:lpstr> </vt:lpstr>
      <vt:lpstr>1. Parcerias e certificações de sucesso</vt:lpstr>
      <vt:lpstr>1. Algumas das marcas que crescem com a link&amp;grow</vt:lpstr>
      <vt:lpstr>Apresentação do PowerPoint</vt:lpstr>
      <vt:lpstr>1. Porquê a link&amp;grow</vt:lpstr>
      <vt:lpstr>1. Porquê a link&amp;grow</vt:lpstr>
      <vt:lpstr>1. Porquê a link&amp;grow</vt:lpstr>
      <vt:lpstr>2 casos de sucesso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Link Grow</dc:creator>
  <cp:lastModifiedBy>Link&amp;Grow</cp:lastModifiedBy>
  <cp:revision>56</cp:revision>
  <dcterms:created xsi:type="dcterms:W3CDTF">2021-09-29T09:21:16Z</dcterms:created>
  <dcterms:modified xsi:type="dcterms:W3CDTF">2024-03-19T11:16:29Z</dcterms:modified>
</cp:coreProperties>
</file>